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8238B1A0-8CD9-56D7-1CD5-BE4C81AC3D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69" t="11108" r="7156"/>
          <a:stretch/>
        </p:blipFill>
        <p:spPr>
          <a:xfrm>
            <a:off x="1007216" y="1521416"/>
            <a:ext cx="4726522" cy="28935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Electrolysis of Aluminium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Explain the process of electrolysis of aluminium and the products formed.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8D5B28-1314-E55C-1F6A-7FB241077563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88B542-6647-EF33-9FD0-B4F4C488DF3B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forms at the cathode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forms at the anode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is melting point lowered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95C1AE-4A84-74C8-00A0-0F4EFFA4FFD3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98C9BCD0-0684-1B5F-44DE-5FEFC40F711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DF03D2-1699-A792-7909-F4790C2ACD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5680" y="7544914"/>
            <a:ext cx="1357831" cy="13223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8091</TotalTime>
  <Words>42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109</cp:revision>
  <dcterms:created xsi:type="dcterms:W3CDTF">2024-01-19T05:37:07Z</dcterms:created>
  <dcterms:modified xsi:type="dcterms:W3CDTF">2025-04-29T05:02:06Z</dcterms:modified>
</cp:coreProperties>
</file>