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Errors When Using a Microscope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816981"/>
            <a:ext cx="6137701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A student was asked to observe and measure the size of onion epidermal cells using a light microscope. Their method is described below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32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sz="2000" dirty="0"/>
              <a:t>Identify and explain two errors in the student’s method. For each error, suggest a suitable correction.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EB7E3F-623D-97AA-8227-A7A3E29D408F}"/>
              </a:ext>
            </a:extLst>
          </p:cNvPr>
          <p:cNvSpPr txBox="1"/>
          <p:nvPr/>
        </p:nvSpPr>
        <p:spPr>
          <a:xfrm>
            <a:off x="390027" y="2007510"/>
            <a:ext cx="6077946" cy="16312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2000" b="1" dirty="0"/>
              <a:t>"I placed a piece of onion epidermis onto a dry slide, added a coverslip and immediately viewed it under the high-power objective lens. I estimated the size of one cell using the eyepiece scale. I did not use a stage micrometre."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63F2A1-5EA0-5CD6-7CCC-4FC9B5D6CE3F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1A40C0-439F-27C9-8A97-A8606EDA1599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491E441-44F8-D721-D97A-8D0EF0633A22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5FF96E-7496-7D57-2A45-B920AB326789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C169713-6582-A095-154F-FACDFBBF9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524" y="7560226"/>
            <a:ext cx="1309988" cy="13230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14728</TotalTime>
  <Words>100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140</cp:revision>
  <dcterms:created xsi:type="dcterms:W3CDTF">2024-01-19T05:37:07Z</dcterms:created>
  <dcterms:modified xsi:type="dcterms:W3CDTF">2025-07-09T16:50:35Z</dcterms:modified>
</cp:coreProperties>
</file>