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7" r:id="rId4"/>
    <p:sldId id="260" r:id="rId5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2265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64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12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608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334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613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390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73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307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403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231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003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060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51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5845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864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33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9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72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54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53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0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51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29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34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Oao11AkQJV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https://www.youtube.com/embed/Oao11AkQJVM?feature=oembed" TargetMode="Externa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chlikeahero" TargetMode="External"/><Relationship Id="rId13" Type="http://schemas.openxmlformats.org/officeDocument/2006/relationships/image" Target="../media/image7.png"/><Relationship Id="rId3" Type="http://schemas.openxmlformats.org/officeDocument/2006/relationships/hyperlink" Target="https://www.instagram.com/teachlikeahero/" TargetMode="External"/><Relationship Id="rId7" Type="http://schemas.openxmlformats.org/officeDocument/2006/relationships/hyperlink" Target="https://www.youtube.com/channel/UCusRyTOMev92b-esEk3kVew" TargetMode="External"/><Relationship Id="rId12" Type="http://schemas.openxmlformats.org/officeDocument/2006/relationships/hyperlink" Target="https://www.tes.com/teaching-resource/aqa-ks4-gcse-biology-science-dna-and-the-genome-lesson-and-activities-12088747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pinterest.co.uk/isany1coming4an/" TargetMode="External"/><Relationship Id="rId11" Type="http://schemas.openxmlformats.org/officeDocument/2006/relationships/hyperlink" Target="https://www.youtube.com/watch?v=gCQ22tztKEQ&amp;t=218s" TargetMode="External"/><Relationship Id="rId5" Type="http://schemas.openxmlformats.org/officeDocument/2006/relationships/hyperlink" Target="https://twitter.com/teacherchalky1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hyperlink" Target="https://mailchi.mp/b9218a58e7d3/subscribe-to-our-newsletter-to-keep-up-to-date-with-all-our-teaching-cpd-updates" TargetMode="External"/><Relationship Id="rId14" Type="http://schemas.openxmlformats.org/officeDocument/2006/relationships/hyperlink" Target="https://www.teacherspayteachers.com/Product/Biology-Science-DNA-the-Genome-Lesson-Activities-445102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7F95F6-096D-48EC-13EC-04C57A5BA9A1}"/>
              </a:ext>
            </a:extLst>
          </p:cNvPr>
          <p:cNvSpPr/>
          <p:nvPr/>
        </p:nvSpPr>
        <p:spPr>
          <a:xfrm>
            <a:off x="204489" y="205891"/>
            <a:ext cx="6501112" cy="8774336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04D79-8F02-5CCD-1AD1-56B03B98564B}"/>
              </a:ext>
            </a:extLst>
          </p:cNvPr>
          <p:cNvSpPr txBox="1"/>
          <p:nvPr/>
        </p:nvSpPr>
        <p:spPr>
          <a:xfrm>
            <a:off x="313899" y="346317"/>
            <a:ext cx="6209732" cy="44351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3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DNA Structure Practice </a:t>
            </a:r>
            <a:r>
              <a:rPr kumimoji="0" lang="en-GB" sz="2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Question</a:t>
            </a:r>
            <a:endParaRPr kumimoji="0" lang="en-GB" sz="2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084D59-1CC2-47B3-040A-D3EA5A4DB419}"/>
              </a:ext>
            </a:extLst>
          </p:cNvPr>
          <p:cNvSpPr txBox="1"/>
          <p:nvPr/>
        </p:nvSpPr>
        <p:spPr>
          <a:xfrm>
            <a:off x="281127" y="786913"/>
            <a:ext cx="3147873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diagram below shows the structure of DNA.</a:t>
            </a:r>
          </a:p>
          <a:p>
            <a:pPr algn="l">
              <a:spcBef>
                <a:spcPts val="1200"/>
              </a:spcBef>
              <a:spcAft>
                <a:spcPts val="0"/>
              </a:spcAft>
            </a:pPr>
            <a:r>
              <a:rPr lang="en-GB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Describe in detail the structure of DNA and how genes are formed </a:t>
            </a:r>
            <a:endParaRPr lang="en-GB" sz="2400" b="1" i="0" dirty="0">
              <a:solidFill>
                <a:srgbClr val="222222"/>
              </a:solidFill>
              <a:effectLst/>
              <a:highlight>
                <a:srgbClr val="FFFFFF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162182-D949-3157-843B-5825B3ADDC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394" y="997475"/>
            <a:ext cx="2879725" cy="2257425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D9957A-BDFC-6199-287D-BFB15EE1D84F}"/>
              </a:ext>
            </a:extLst>
          </p:cNvPr>
          <p:cNvSpPr txBox="1"/>
          <p:nvPr/>
        </p:nvSpPr>
        <p:spPr>
          <a:xfrm rot="16200000">
            <a:off x="-1785038" y="5473537"/>
            <a:ext cx="4817153" cy="58477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310EA5-C1F4-6A1E-69A5-3D43154765B0}"/>
              </a:ext>
            </a:extLst>
          </p:cNvPr>
          <p:cNvSpPr txBox="1"/>
          <p:nvPr/>
        </p:nvSpPr>
        <p:spPr>
          <a:xfrm>
            <a:off x="1054388" y="3368483"/>
            <a:ext cx="5459007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 </a:t>
            </a:r>
            <a:r>
              <a:rPr lang="en-GB" b="1" dirty="0"/>
              <a:t>Key things to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What are nucleotides made from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How do bases pair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How many strands rom DNA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2F0976-9381-9865-7801-0DFCDC585DE4}"/>
              </a:ext>
            </a:extLst>
          </p:cNvPr>
          <p:cNvSpPr txBox="1"/>
          <p:nvPr/>
        </p:nvSpPr>
        <p:spPr>
          <a:xfrm>
            <a:off x="1017930" y="4626923"/>
            <a:ext cx="558566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9" name="TextBox 8">
            <a:hlinkClick r:id="rId4"/>
            <a:extLst>
              <a:ext uri="{FF2B5EF4-FFF2-40B4-BE49-F238E27FC236}">
                <a16:creationId xmlns:a16="http://schemas.microsoft.com/office/drawing/2014/main" id="{51926944-89F9-A5B0-3EC7-1FEF0662004C}"/>
              </a:ext>
            </a:extLst>
          </p:cNvPr>
          <p:cNvSpPr txBox="1"/>
          <p:nvPr/>
        </p:nvSpPr>
        <p:spPr>
          <a:xfrm>
            <a:off x="356406" y="8324463"/>
            <a:ext cx="4897982" cy="46719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Link to video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340CC4-5098-50A5-916B-6AEF020F38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1719" t="36354" r="15307" b="40708"/>
          <a:stretch/>
        </p:blipFill>
        <p:spPr>
          <a:xfrm>
            <a:off x="5356392" y="7656764"/>
            <a:ext cx="1247205" cy="12403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364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7F95F6-096D-48EC-13EC-04C57A5BA9A1}"/>
              </a:ext>
            </a:extLst>
          </p:cNvPr>
          <p:cNvSpPr/>
          <p:nvPr/>
        </p:nvSpPr>
        <p:spPr>
          <a:xfrm>
            <a:off x="204489" y="205891"/>
            <a:ext cx="6501112" cy="8774336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04D79-8F02-5CCD-1AD1-56B03B98564B}"/>
              </a:ext>
            </a:extLst>
          </p:cNvPr>
          <p:cNvSpPr txBox="1"/>
          <p:nvPr/>
        </p:nvSpPr>
        <p:spPr>
          <a:xfrm>
            <a:off x="313899" y="346317"/>
            <a:ext cx="6209732" cy="44351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DNA Structure Practice Question</a:t>
            </a:r>
            <a:endParaRPr kumimoji="0" lang="en-GB" sz="2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nline Media 7" title="DNA Structure Practice GCSE Biology Question">
            <a:hlinkClick r:id="" action="ppaction://media"/>
            <a:extLst>
              <a:ext uri="{FF2B5EF4-FFF2-40B4-BE49-F238E27FC236}">
                <a16:creationId xmlns:a16="http://schemas.microsoft.com/office/drawing/2014/main" id="{216BC847-3CBD-D520-6B01-811BD87C8B70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 rotWithShape="1">
          <a:blip r:embed="rId4"/>
          <a:srcRect l="22289" r="22587"/>
          <a:stretch/>
        </p:blipFill>
        <p:spPr>
          <a:xfrm>
            <a:off x="617561" y="1147423"/>
            <a:ext cx="5622878" cy="76502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089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3F969-1706-7D92-7280-52E23A509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56B7C6-213A-AA38-6D28-58DC67AB0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EFD638-FDB0-8169-2FAB-5EC02DD8FCE3}"/>
              </a:ext>
            </a:extLst>
          </p:cNvPr>
          <p:cNvSpPr txBox="1"/>
          <p:nvPr/>
        </p:nvSpPr>
        <p:spPr>
          <a:xfrm>
            <a:off x="181866" y="6593553"/>
            <a:ext cx="10630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 me on social media to stay in touch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FCA347-0E6B-BB47-D583-E015239CF417}"/>
              </a:ext>
            </a:extLst>
          </p:cNvPr>
          <p:cNvSpPr txBox="1"/>
          <p:nvPr/>
        </p:nvSpPr>
        <p:spPr>
          <a:xfrm>
            <a:off x="181867" y="7888002"/>
            <a:ext cx="6555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Keep up to date with my new content: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Creating Social Media Share Buttons | by David Olurebi | Medium">
            <a:hlinkClick r:id="rId3"/>
            <a:extLst>
              <a:ext uri="{FF2B5EF4-FFF2-40B4-BE49-F238E27FC236}">
                <a16:creationId xmlns:a16="http://schemas.microsoft.com/office/drawing/2014/main" id="{7A91D36B-42A1-036F-CA66-B444CFFC19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5" b="50000"/>
          <a:stretch/>
        </p:blipFill>
        <p:spPr bwMode="auto">
          <a:xfrm>
            <a:off x="1538488" y="705521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reating Social Media Share Buttons | by David Olurebi | Medium">
            <a:hlinkClick r:id="rId5"/>
            <a:extLst>
              <a:ext uri="{FF2B5EF4-FFF2-40B4-BE49-F238E27FC236}">
                <a16:creationId xmlns:a16="http://schemas.microsoft.com/office/drawing/2014/main" id="{02096B81-F095-F460-74C4-B4ED67C24CAB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2" r="34165" b="51080"/>
          <a:stretch/>
        </p:blipFill>
        <p:spPr bwMode="auto">
          <a:xfrm>
            <a:off x="2289097" y="7069078"/>
            <a:ext cx="533400" cy="6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reating Social Media Share Buttons | by David Olurebi | Medium">
            <a:hlinkClick r:id="rId6"/>
            <a:extLst>
              <a:ext uri="{FF2B5EF4-FFF2-40B4-BE49-F238E27FC236}">
                <a16:creationId xmlns:a16="http://schemas.microsoft.com/office/drawing/2014/main" id="{C01857ED-4432-77DD-121E-CD9F197429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5" b="50000"/>
          <a:stretch/>
        </p:blipFill>
        <p:spPr bwMode="auto">
          <a:xfrm>
            <a:off x="3056268" y="706907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reating Social Media Share Buttons | by David Olurebi | Medium">
            <a:hlinkClick r:id="rId7"/>
            <a:extLst>
              <a:ext uri="{FF2B5EF4-FFF2-40B4-BE49-F238E27FC236}">
                <a16:creationId xmlns:a16="http://schemas.microsoft.com/office/drawing/2014/main" id="{59D76DE8-9BC7-84E8-0BE2-0B9BDB7F97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5" t="50000" r="34563"/>
          <a:stretch/>
        </p:blipFill>
        <p:spPr bwMode="auto">
          <a:xfrm>
            <a:off x="3784545" y="7120116"/>
            <a:ext cx="533400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reating Social Media Share Buttons | by David Olurebi | Medium">
            <a:hlinkClick r:id="rId8"/>
            <a:extLst>
              <a:ext uri="{FF2B5EF4-FFF2-40B4-BE49-F238E27FC236}">
                <a16:creationId xmlns:a16="http://schemas.microsoft.com/office/drawing/2014/main" id="{D36D30E3-0EE5-3E1C-43E2-727F975119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9" t="50000"/>
          <a:stretch/>
        </p:blipFill>
        <p:spPr bwMode="auto">
          <a:xfrm>
            <a:off x="4640224" y="7120115"/>
            <a:ext cx="568783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5F129CD9-1872-3A50-169A-D04059FB48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1462" y="8410202"/>
            <a:ext cx="3517697" cy="49381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ABBFAE9-5609-FE3B-9F4A-0E8B3A73BC05}"/>
              </a:ext>
            </a:extLst>
          </p:cNvPr>
          <p:cNvSpPr/>
          <p:nvPr/>
        </p:nvSpPr>
        <p:spPr>
          <a:xfrm>
            <a:off x="402840" y="4032301"/>
            <a:ext cx="2653427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TextBox 13">
            <a:hlinkClick r:id="rId11"/>
            <a:extLst>
              <a:ext uri="{FF2B5EF4-FFF2-40B4-BE49-F238E27FC236}">
                <a16:creationId xmlns:a16="http://schemas.microsoft.com/office/drawing/2014/main" id="{C640BFBA-0664-7B8D-37BF-06596F5D8FB1}"/>
              </a:ext>
            </a:extLst>
          </p:cNvPr>
          <p:cNvSpPr txBox="1"/>
          <p:nvPr/>
        </p:nvSpPr>
        <p:spPr>
          <a:xfrm>
            <a:off x="549037" y="4181605"/>
            <a:ext cx="2338542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Click here to access my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youtube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videos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F12CAA-7A4B-AC09-CDFA-042017009A9F}"/>
              </a:ext>
            </a:extLst>
          </p:cNvPr>
          <p:cNvSpPr/>
          <p:nvPr/>
        </p:nvSpPr>
        <p:spPr>
          <a:xfrm>
            <a:off x="3313510" y="4032301"/>
            <a:ext cx="3141650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9477AD-4898-42E0-15AE-AEF8D2EFE965}"/>
              </a:ext>
            </a:extLst>
          </p:cNvPr>
          <p:cNvSpPr txBox="1"/>
          <p:nvPr/>
        </p:nvSpPr>
        <p:spPr>
          <a:xfrm>
            <a:off x="3202465" y="4086660"/>
            <a:ext cx="3252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Resources that this activity would work well with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hlinkClick r:id="rId12"/>
            <a:extLst>
              <a:ext uri="{FF2B5EF4-FFF2-40B4-BE49-F238E27FC236}">
                <a16:creationId xmlns:a16="http://schemas.microsoft.com/office/drawing/2014/main" id="{8665F0B9-D827-45CC-0D08-F771955C4D5D}"/>
              </a:ext>
            </a:extLst>
          </p:cNvPr>
          <p:cNvSpPr txBox="1"/>
          <p:nvPr/>
        </p:nvSpPr>
        <p:spPr>
          <a:xfrm>
            <a:off x="3459107" y="4807498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923AEB-9C6C-3638-DFAF-95E8347E260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2128" y="4906672"/>
            <a:ext cx="2338542" cy="1315430"/>
          </a:xfrm>
          <a:prstGeom prst="rect">
            <a:avLst/>
          </a:prstGeom>
        </p:spPr>
      </p:pic>
      <p:sp>
        <p:nvSpPr>
          <p:cNvPr id="15" name="TextBox 14">
            <a:hlinkClick r:id="rId14"/>
            <a:extLst>
              <a:ext uri="{FF2B5EF4-FFF2-40B4-BE49-F238E27FC236}">
                <a16:creationId xmlns:a16="http://schemas.microsoft.com/office/drawing/2014/main" id="{84F7729E-38D8-C48D-F81E-0F6AEBBC0429}"/>
              </a:ext>
            </a:extLst>
          </p:cNvPr>
          <p:cNvSpPr txBox="1"/>
          <p:nvPr/>
        </p:nvSpPr>
        <p:spPr>
          <a:xfrm>
            <a:off x="3459107" y="5425356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TPT</a:t>
            </a:r>
          </a:p>
        </p:txBody>
      </p:sp>
    </p:spTree>
    <p:extLst>
      <p:ext uri="{BB962C8B-B14F-4D97-AF65-F5344CB8AC3E}">
        <p14:creationId xmlns:p14="http://schemas.microsoft.com/office/powerpoint/2010/main" val="5930879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4.3|16.8|2.2|17.3|1.6|37.5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4.3|16.8|2.2|17.3|1.6|37.5|1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1890</TotalTime>
  <Words>94</Words>
  <Application>Microsoft Office PowerPoint</Application>
  <PresentationFormat>On-screen Show (4:3)</PresentationFormat>
  <Paragraphs>17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Calibri Light</vt:lpstr>
      <vt:lpstr>Comic Sans MS</vt:lpstr>
      <vt:lpstr>Times New Roman</vt:lpstr>
      <vt:lpstr>1_Office Theme</vt:lpstr>
      <vt:lpstr>2_Office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D Chalk</dc:creator>
  <cp:lastModifiedBy>Chalky Chalk</cp:lastModifiedBy>
  <cp:revision>80</cp:revision>
  <dcterms:created xsi:type="dcterms:W3CDTF">2024-01-19T05:37:07Z</dcterms:created>
  <dcterms:modified xsi:type="dcterms:W3CDTF">2024-11-04T21:45:55Z</dcterms:modified>
</cp:coreProperties>
</file>