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-GEmuBlEkD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Capillary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13303"/>
            <a:ext cx="624250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the structure of an artery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endParaRPr lang="en-GB" dirty="0"/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dirty="0"/>
              <a:t>Explain how capillaries are adapted to their function of exchanging substances between the blood and tissues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 descr="A diagram of blood cells&#10;&#10;Description automatically generated">
            <a:extLst>
              <a:ext uri="{FF2B5EF4-FFF2-40B4-BE49-F238E27FC236}">
                <a16:creationId xmlns:a16="http://schemas.microsoft.com/office/drawing/2014/main" id="{4A1DA74F-3337-96F4-C5BA-3AA0F4100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585" y="1173872"/>
            <a:ext cx="2450830" cy="22093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A5435B-89EC-B042-E2A5-86959A0C6C33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CA6F9B-D251-C75B-AFCE-7D6932CCD53A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4912F9C3-F792-8853-21BC-C840F0F7C769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FEB44D-898A-C1FF-1653-2FF2AD0D79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7" y="7495305"/>
            <a:ext cx="1363839" cy="13905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</TotalTime>
  <Words>32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101</cp:revision>
  <dcterms:created xsi:type="dcterms:W3CDTF">2024-01-19T05:37:07Z</dcterms:created>
  <dcterms:modified xsi:type="dcterms:W3CDTF">2024-12-09T05:33:25Z</dcterms:modified>
</cp:coreProperties>
</file>