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Phototropism Investigation Errors 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A student investigates phototropism by placing three identical seedlings on a windowsill. One seedling is placed upright, one is placed horizontally, and one is left in complete darkness. After two days, they measure the angle of stem bending with a protractor. The student concludes that light causes the shoots to bend.</a:t>
            </a:r>
          </a:p>
          <a:p>
            <a:endParaRPr lang="en-GB" sz="2000" b="1" dirty="0"/>
          </a:p>
          <a:p>
            <a:r>
              <a:rPr lang="en-GB" sz="2000" b="1" dirty="0"/>
              <a:t>Identify two major errors in the student’s investigation. For each error, explain why it affects the results and suggest an appropriate correction</a:t>
            </a:r>
            <a:endParaRPr lang="en-GB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F5BD05-F65F-A9A9-AEF9-A02F08CAD282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BBE35D-D85E-0D84-E1E5-98730C0CC313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B02D9645-8E31-3CDE-59DD-2A0615D6C7E9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F00021-7EA6-1667-5F5C-7096706FCFF7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4ADB539-47DA-E875-FD95-58C5C96CCC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8012" y="7838790"/>
            <a:ext cx="1078252" cy="10677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16102</TotalTime>
  <Words>91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163</cp:revision>
  <dcterms:created xsi:type="dcterms:W3CDTF">2024-01-19T05:37:07Z</dcterms:created>
  <dcterms:modified xsi:type="dcterms:W3CDTF">2025-07-09T18:27:53Z</dcterms:modified>
</cp:coreProperties>
</file>