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Fractional Distillation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the process of fractional distillation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599115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41025" y="41713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fractional distillation used for?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70153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12172" y="5334634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What is crude oil separated into during fractional distillation?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23341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8056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fraction evaporates first in fractional distillation?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39667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61158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 different substances in crude oil separate in a fractionating column?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4A0FB0A-2C31-4B86-C486-E24C7EB548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97" t="3321" r="33464" b="5768"/>
          <a:stretch/>
        </p:blipFill>
        <p:spPr>
          <a:xfrm>
            <a:off x="1056217" y="1299391"/>
            <a:ext cx="2310562" cy="28581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BD57A8-012E-00B2-179B-D03D2B17C2A5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41ED0F-79E8-2F27-1CDD-91A40052B3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3593" y="1969257"/>
            <a:ext cx="1476059" cy="14712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4687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99</cp:revision>
  <dcterms:created xsi:type="dcterms:W3CDTF">2024-01-19T05:37:07Z</dcterms:created>
  <dcterms:modified xsi:type="dcterms:W3CDTF">2025-02-16T14:50:46Z</dcterms:modified>
</cp:coreProperties>
</file>