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219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 Pumpkins Glow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34633"/>
            <a:ext cx="62097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Read the text below- highlight any key words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372630" y="4702022"/>
            <a:ext cx="6164827" cy="58477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1600" dirty="0"/>
              <a:t>What process occurs when a candle burns inside a pumpkin to produce light?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EF13AB-6173-F7A9-3DD7-A2797C91F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177" y="1219355"/>
            <a:ext cx="6209732" cy="332398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GB" sz="1500" dirty="0"/>
              <a:t>Carving pumpkins into jack-o’-lanterns is a popular Halloween tradition, but the glow from within is a fascinating mix of science. When a candle is placed inside a pumpkin, it burns by combining with oxygen, which produces heat and light through a process called combustion. The flickering flame emits light, which reflects off the pumpkin’s inner walls, bouncing through the hollowed-out space and creating a warm, spooky glow.</a:t>
            </a:r>
          </a:p>
          <a:p>
            <a:pPr algn="just"/>
            <a:r>
              <a:rPr lang="en-GB" sz="1500" dirty="0"/>
              <a:t>The orange </a:t>
            </a:r>
            <a:r>
              <a:rPr lang="en-GB" sz="1500" dirty="0" err="1"/>
              <a:t>color</a:t>
            </a:r>
            <a:r>
              <a:rPr lang="en-GB" sz="1500" dirty="0"/>
              <a:t> of the pumpkin can also enhance the glow, as it absorbs some </a:t>
            </a:r>
            <a:r>
              <a:rPr lang="en-GB" sz="1500" dirty="0" err="1"/>
              <a:t>colors</a:t>
            </a:r>
            <a:r>
              <a:rPr lang="en-GB" sz="1500" dirty="0"/>
              <a:t> from the flame while reflecting the warm tones, making the light appear even brighter. Additionally, the shape and placement of the cut-out features—like eyes, nose, and mouth—let the light escape in a unique way, creating those iconic jack-o’-lantern faces that we associate with Halloween. This setup provides an excellent opportunity to discuss combustion, the role of oxygen in fire, and how reflection and </a:t>
            </a:r>
            <a:r>
              <a:rPr lang="en-GB" sz="1500" dirty="0" err="1"/>
              <a:t>color</a:t>
            </a:r>
            <a:r>
              <a:rPr lang="en-GB" sz="1500" dirty="0"/>
              <a:t> contribute to the overall effect of the glowing pumpkin.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5F45A5-51FC-F60C-286B-13048231D0C2}"/>
              </a:ext>
            </a:extLst>
          </p:cNvPr>
          <p:cNvSpPr txBox="1"/>
          <p:nvPr/>
        </p:nvSpPr>
        <p:spPr>
          <a:xfrm>
            <a:off x="332758" y="5299956"/>
            <a:ext cx="6339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9A18D3-731A-CD12-B964-256C9394BB6F}"/>
              </a:ext>
            </a:extLst>
          </p:cNvPr>
          <p:cNvSpPr txBox="1"/>
          <p:nvPr/>
        </p:nvSpPr>
        <p:spPr>
          <a:xfrm>
            <a:off x="346586" y="6205667"/>
            <a:ext cx="6164827" cy="58477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1600" dirty="0"/>
              <a:t>How does the orange </a:t>
            </a:r>
            <a:r>
              <a:rPr lang="en-GB" sz="1600" dirty="0" err="1"/>
              <a:t>color</a:t>
            </a:r>
            <a:r>
              <a:rPr lang="en-GB" sz="1600" dirty="0"/>
              <a:t> of a pumpkin affect the glow from the candle?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BB83FB-F733-DE4D-F3E0-616B863FCE76}"/>
              </a:ext>
            </a:extLst>
          </p:cNvPr>
          <p:cNvSpPr txBox="1"/>
          <p:nvPr/>
        </p:nvSpPr>
        <p:spPr>
          <a:xfrm>
            <a:off x="389173" y="6803601"/>
            <a:ext cx="6339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695706-88E1-7684-9DA6-96BAD029CA59}"/>
              </a:ext>
            </a:extLst>
          </p:cNvPr>
          <p:cNvSpPr txBox="1"/>
          <p:nvPr/>
        </p:nvSpPr>
        <p:spPr>
          <a:xfrm>
            <a:off x="2097314" y="7709312"/>
            <a:ext cx="4440144" cy="58477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1600" dirty="0"/>
              <a:t>Why do the cut-out features like eyes and mouth create the jack-o'-lantern face?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31201C-5C1A-02E7-4FCB-37C7C6A048A8}"/>
              </a:ext>
            </a:extLst>
          </p:cNvPr>
          <p:cNvSpPr txBox="1"/>
          <p:nvPr/>
        </p:nvSpPr>
        <p:spPr>
          <a:xfrm>
            <a:off x="389173" y="8307247"/>
            <a:ext cx="6339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</a:t>
            </a:r>
          </a:p>
        </p:txBody>
      </p:sp>
      <p:pic>
        <p:nvPicPr>
          <p:cNvPr id="1026" name="Picture 2" descr="Pumpkin Transparent PNG, Halloween Pumpkin, Pumpkin Face, Scary Pumpkin - Free  Transparent PNG Logos">
            <a:extLst>
              <a:ext uri="{FF2B5EF4-FFF2-40B4-BE49-F238E27FC236}">
                <a16:creationId xmlns:a16="http://schemas.microsoft.com/office/drawing/2014/main" id="{F822D6CB-E538-C0FA-F3BD-FBA5FE6A3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5715" y="5726424"/>
            <a:ext cx="4927601" cy="363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490"/>
    </mc:Choice>
    <mc:Fallback xmlns="">
      <p:transition spd="slow" advTm="1144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4" grpId="0" animBg="1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|4.3|15.6|1.9|9.9|2.6|16.8|1.7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8469</TotalTime>
  <Words>243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32</cp:revision>
  <dcterms:created xsi:type="dcterms:W3CDTF">2024-01-19T05:37:07Z</dcterms:created>
  <dcterms:modified xsi:type="dcterms:W3CDTF">2024-10-06T21:01:36Z</dcterms:modified>
</cp:coreProperties>
</file>