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Testing for Oxygen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to test for oxygen gas and the expected result.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B52859A-AF2E-2C37-EACC-982F09986D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336" t="6596" r="42168" b="30522"/>
          <a:stretch/>
        </p:blipFill>
        <p:spPr>
          <a:xfrm>
            <a:off x="1436828" y="1580902"/>
            <a:ext cx="4206969" cy="35015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17D624-42A0-E252-697F-8C569878A726}"/>
              </a:ext>
            </a:extLst>
          </p:cNvPr>
          <p:cNvSpPr txBox="1"/>
          <p:nvPr/>
        </p:nvSpPr>
        <p:spPr>
          <a:xfrm rot="16200000">
            <a:off x="-1001573" y="6256996"/>
            <a:ext cx="325023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C7E29-B001-571C-57A1-6F5BEE84DAC6}"/>
              </a:ext>
            </a:extLst>
          </p:cNvPr>
          <p:cNvSpPr txBox="1"/>
          <p:nvPr/>
        </p:nvSpPr>
        <p:spPr>
          <a:xfrm>
            <a:off x="1042595" y="5082470"/>
            <a:ext cx="55856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F8C6E-5415-2750-BEAD-274A353FBF2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D1AAF4-3783-B892-C033-64DE0D9398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9767" y="7629993"/>
            <a:ext cx="1263744" cy="12637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86"/>
    </mc:Choice>
    <mc:Fallback xmlns="">
      <p:transition spd="slow" advTm="3548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4.7|6|6.6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7136</TotalTime>
  <Words>21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91</cp:revision>
  <dcterms:created xsi:type="dcterms:W3CDTF">2024-01-19T05:37:07Z</dcterms:created>
  <dcterms:modified xsi:type="dcterms:W3CDTF">2025-03-21T09:14:37Z</dcterms:modified>
</cp:coreProperties>
</file>