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017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22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10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959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156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454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115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48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28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78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7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55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IMPYFc__V4I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Store/Mr-Chalks-Science-Resources/Search:cells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resources/search/?authorId=429930&amp;q=cells&amp;shop=chalky123456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cell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Cells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935318" cy="329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diagram below shows the sub-cellular structures found in plant &amp; animal cell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 and describe the role of the main organelles found in plant and animals cells or both </a:t>
            </a:r>
            <a:endParaRPr lang="en-GB" sz="18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B0FB6E-9E74-7D8E-4416-6D098AEC48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24" y="1310118"/>
            <a:ext cx="3361787" cy="1845572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C1075A-C4FD-55EE-F108-3ABE4EDAEB94}"/>
              </a:ext>
            </a:extLst>
          </p:cNvPr>
          <p:cNvSpPr txBox="1"/>
          <p:nvPr/>
        </p:nvSpPr>
        <p:spPr>
          <a:xfrm rot="16200000">
            <a:off x="-1621266" y="5637311"/>
            <a:ext cx="44896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CC11E9-E0EC-B3AA-B859-8F66F0139DC5}"/>
              </a:ext>
            </a:extLst>
          </p:cNvPr>
          <p:cNvSpPr txBox="1"/>
          <p:nvPr/>
        </p:nvSpPr>
        <p:spPr>
          <a:xfrm>
            <a:off x="1064624" y="3684894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roles of different organelles including:</a:t>
            </a:r>
          </a:p>
          <a:p>
            <a:r>
              <a:rPr lang="en-GB" b="1" dirty="0"/>
              <a:t>      Nucleus, mitochondria, vacuole, ribosomes, cell wall</a:t>
            </a:r>
          </a:p>
          <a:p>
            <a:r>
              <a:rPr lang="en-GB" b="1" dirty="0"/>
              <a:t>       cell membrane, chloroplast, cytoplasm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498F6A-0241-77CC-E8D2-0A6349823B6A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6" name="TextBox 15">
            <a:hlinkClick r:id="rId4"/>
            <a:extLst>
              <a:ext uri="{FF2B5EF4-FFF2-40B4-BE49-F238E27FC236}">
                <a16:creationId xmlns:a16="http://schemas.microsoft.com/office/drawing/2014/main" id="{C20C9633-63DE-4CD0-6C63-26E0240570F5}"/>
              </a:ext>
            </a:extLst>
          </p:cNvPr>
          <p:cNvSpPr txBox="1"/>
          <p:nvPr/>
        </p:nvSpPr>
        <p:spPr>
          <a:xfrm>
            <a:off x="356405" y="8324463"/>
            <a:ext cx="6073423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Cells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cell structure diagram with text&#10;&#10;Description automatically generated">
            <a:extLst>
              <a:ext uri="{FF2B5EF4-FFF2-40B4-BE49-F238E27FC236}">
                <a16:creationId xmlns:a16="http://schemas.microsoft.com/office/drawing/2014/main" id="{5672904A-F66F-64CC-0E97-DECF0C89BE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3" y="4875618"/>
            <a:ext cx="2353746" cy="132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2157</TotalTime>
  <Words>109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42</cp:revision>
  <dcterms:created xsi:type="dcterms:W3CDTF">2024-01-19T05:37:07Z</dcterms:created>
  <dcterms:modified xsi:type="dcterms:W3CDTF">2024-11-04T21:28:08Z</dcterms:modified>
</cp:coreProperties>
</file>