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F8E60A-FFA6-9970-1861-81628FFA7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44986"/>
            <a:ext cx="4649537" cy="261536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Change of State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2097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dirty="0"/>
              <a:t>The diagram below shows changes state from a solid to a liquid and from a liquid to a gas. </a:t>
            </a: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817119-6873-8696-692A-0A90F0DDB87C}"/>
              </a:ext>
            </a:extLst>
          </p:cNvPr>
          <p:cNvSpPr txBox="1"/>
          <p:nvPr/>
        </p:nvSpPr>
        <p:spPr>
          <a:xfrm>
            <a:off x="400437" y="4949559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E98606-1245-F6C0-38C6-57D36EF6887E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name of the change from solid to liquid?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18E791-E3BF-9C1B-28CE-FF6CBBFE6309}"/>
              </a:ext>
            </a:extLst>
          </p:cNvPr>
          <p:cNvSpPr txBox="1"/>
          <p:nvPr/>
        </p:nvSpPr>
        <p:spPr>
          <a:xfrm>
            <a:off x="400437" y="600732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8FE8AE-BEC0-FBC2-D14D-D2D8E43AAFE4}"/>
              </a:ext>
            </a:extLst>
          </p:cNvPr>
          <p:cNvSpPr txBox="1"/>
          <p:nvPr/>
        </p:nvSpPr>
        <p:spPr>
          <a:xfrm>
            <a:off x="400437" y="5478443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name of the change from liquid to gas?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8E2589-1064-4E25-A0C7-6F8A5318E1E6}"/>
              </a:ext>
            </a:extLst>
          </p:cNvPr>
          <p:cNvSpPr txBox="1"/>
          <p:nvPr/>
        </p:nvSpPr>
        <p:spPr>
          <a:xfrm>
            <a:off x="400437" y="7065095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F7ED98-E229-C17F-2CCE-6B386C56E56E}"/>
              </a:ext>
            </a:extLst>
          </p:cNvPr>
          <p:cNvSpPr txBox="1"/>
          <p:nvPr/>
        </p:nvSpPr>
        <p:spPr>
          <a:xfrm>
            <a:off x="400437" y="6536211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name of the change from gas to liquid?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20DEBF-B531-A38B-3067-46CA40613290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FB965E-3861-75E5-6E5F-6378EF3EA600}"/>
              </a:ext>
            </a:extLst>
          </p:cNvPr>
          <p:cNvSpPr txBox="1"/>
          <p:nvPr/>
        </p:nvSpPr>
        <p:spPr>
          <a:xfrm>
            <a:off x="400437" y="7593979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During a change of state, does the temperature of a pure substance stay the same or change?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EC1E8255-BB4C-E6F1-6A17-66E1B81B1EF7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0C971D-3E14-BCC9-A7E4-A5EAE7DAD9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7846" y="1998549"/>
            <a:ext cx="1425267" cy="1434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3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3215</TotalTime>
  <Words>81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60</cp:revision>
  <dcterms:created xsi:type="dcterms:W3CDTF">2024-01-19T05:37:07Z</dcterms:created>
  <dcterms:modified xsi:type="dcterms:W3CDTF">2025-07-17T17:41:14Z</dcterms:modified>
</cp:coreProperties>
</file>