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Making Copper Sulfate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52319" y="5051629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333" y="4551347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acid is used to make copper </a:t>
            </a:r>
            <a:r>
              <a:rPr lang="en-GB" sz="2000" dirty="0" err="1"/>
              <a:t>sulfate</a:t>
            </a:r>
            <a:r>
              <a:rPr lang="en-GB" sz="2000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052193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551911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base is used to make copper </a:t>
            </a:r>
            <a:r>
              <a:rPr lang="en-GB" sz="2000" dirty="0" err="1"/>
              <a:t>sulfate</a:t>
            </a:r>
            <a:r>
              <a:rPr lang="en-GB" sz="2000" dirty="0"/>
              <a:t>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705275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5524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colour is copper </a:t>
            </a:r>
            <a:r>
              <a:rPr lang="en-GB" sz="2000" dirty="0" err="1"/>
              <a:t>sulfate</a:t>
            </a:r>
            <a:r>
              <a:rPr lang="en-GB" sz="2000" dirty="0"/>
              <a:t> solution?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52319" y="8361096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3" y="7553039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Why do we filter the mixture after reacting copper oxide with sulfuric acid?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A5810C9-2749-A20D-1B32-9AFD35E9A4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899" y="1241169"/>
            <a:ext cx="4279693" cy="30071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D09B5CA-2F4A-9C6E-CA2A-D47211757152}"/>
              </a:ext>
            </a:extLst>
          </p:cNvPr>
          <p:cNvSpPr txBox="1"/>
          <p:nvPr/>
        </p:nvSpPr>
        <p:spPr>
          <a:xfrm rot="16200000">
            <a:off x="3932930" y="2670382"/>
            <a:ext cx="1584449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1A5F91-60E6-B6FF-DD23-C345564C80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3659" y="2046473"/>
            <a:ext cx="1560442" cy="16020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3934</TotalTime>
  <Words>45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63</cp:revision>
  <dcterms:created xsi:type="dcterms:W3CDTF">2024-01-19T05:37:07Z</dcterms:created>
  <dcterms:modified xsi:type="dcterms:W3CDTF">2025-03-22T09:49:43Z</dcterms:modified>
</cp:coreProperties>
</file>