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Meiosis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the process of meiosis and its importance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786924-2B53-2D8D-F28D-F4B30F74DD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721" y="1271673"/>
            <a:ext cx="2377646" cy="323725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945CCE-2C5F-AD84-ADB8-192F8C688333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D07AEF-5F76-A4C6-809B-03AB5CAE4DFE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mitosis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What sort of cells does it produce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 is it different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from mitosis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4788E5-38BE-6E31-943B-1B2E3165BF62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69380AE7-CA62-27F8-7E7D-A851CD3CDD9D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3B187E6-5984-A85D-910F-7C5CAFB434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1372" y="7549605"/>
            <a:ext cx="1322139" cy="132650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8179</TotalTime>
  <Words>37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106</cp:revision>
  <dcterms:created xsi:type="dcterms:W3CDTF">2024-01-19T05:37:07Z</dcterms:created>
  <dcterms:modified xsi:type="dcterms:W3CDTF">2025-03-30T15:32:48Z</dcterms:modified>
</cp:coreProperties>
</file>