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Circulation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1D7645-AAE5-9BEB-08B9-A6ED81A0D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729" y="2605828"/>
            <a:ext cx="5614903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is confined to vessels throughout the body.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75387" y="2261361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directly bathes the tissues.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47261" y="3197694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directly bathes the tissues.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There is no heart to pump the blood.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800" dirty="0"/>
              <a:t>What is a key characteristic of an open circulatory system?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9963" y="192175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CA646A-8BAF-45D5-AFFF-CAE8094793D4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4EC5E-030F-4F25-A25F-E9B17DC42663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4800" b="1" dirty="0">
                <a:solidFill>
                  <a:prstClr val="black"/>
                </a:solidFill>
                <a:latin typeface="Calibri"/>
              </a:rPr>
              <a:t>The Great Biology </a:t>
            </a:r>
            <a:r>
              <a:rPr lang="en-GB" sz="4800" b="1" dirty="0" err="1">
                <a:solidFill>
                  <a:prstClr val="black"/>
                </a:solidFill>
                <a:latin typeface="Calibri"/>
              </a:rPr>
              <a:t>Pubish</a:t>
            </a:r>
            <a:r>
              <a:rPr lang="en-GB" sz="4800" b="1" dirty="0">
                <a:solidFill>
                  <a:prstClr val="black"/>
                </a:solidFill>
                <a:latin typeface="Calibri"/>
              </a:rPr>
              <a:t> Quiz</a:t>
            </a:r>
          </a:p>
          <a:p>
            <a:pPr algn="ctr" defTabSz="457200"/>
            <a:r>
              <a:rPr lang="en-GB" sz="4800" b="1" dirty="0">
                <a:solidFill>
                  <a:prstClr val="black"/>
                </a:solidFill>
                <a:latin typeface="Calibri"/>
              </a:rPr>
              <a:t>Open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75387" y="1305600"/>
            <a:ext cx="5973059" cy="461665"/>
            <a:chOff x="1257666" y="2219724"/>
            <a:chExt cx="5973059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07431" y="2219724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Mammals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57666" y="2272724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Amphibians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046329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Insects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Fish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800" dirty="0"/>
              <a:t>Which type of organism typically has an open circulatory system?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37182" y="276942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C451A2-0B4B-8F92-30C0-053ADB28BC0D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EC2C6-1737-CDD7-21AA-3A392E8115F3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63219" y="1257801"/>
            <a:ext cx="5985227" cy="461665"/>
            <a:chOff x="1245498" y="2171925"/>
            <a:chExt cx="5985227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07431" y="2171925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Plasma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5498" y="2236110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Haemolymph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005170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Interstitial fluid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800" dirty="0"/>
              <a:t>In an open circulatory system, the fluid that circulates is called: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81660" y="15922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621D23-66D1-CEAC-E0C9-AAE9628B2C4E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40171-5046-2B3E-E204-C49EDEAF70CB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Through veins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2275871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diffusion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n-NO" sz="2400" dirty="0"/>
                <a:t>Via open-ended vessels or ostia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capillary action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does haemolymph return to the heart in an open circulatory system?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52988" y="196115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DAAF06-8976-0DD4-43D8-68C8E8338C80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5017A-145A-AD0F-8FBE-8B6FD9D4B802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Limited ability to regulate blood distribution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67937" y="2235165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High energy cost for circulation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3198167"/>
            <a:ext cx="6004844" cy="461665"/>
            <a:chOff x="1240780" y="4504139"/>
            <a:chExt cx="4396792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9656" y="450413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Excessively high pressure in the system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Ineffective oxygen transport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a disadvantage of an open circulatory system?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612850" y="111828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7D82DF-AA85-7AC0-7F19-CBA3EC24E019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055CE-9307-F418-A81E-8C841A803B29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Open Circulation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heart pumps haemolymph into a hemocoel.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68015" y="2278587"/>
            <a:ext cx="5980431" cy="461665"/>
            <a:chOff x="1257743" y="3532010"/>
            <a:chExt cx="5980431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57743" y="360513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32010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and interstitial fluid are mixed.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03475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Found in arthropods and most </a:t>
              </a:r>
              <a:r>
                <a:rPr lang="en-GB" sz="2400" dirty="0" err="1"/>
                <a:t>mollusks</a:t>
              </a:r>
              <a:r>
                <a:rPr lang="en-GB" sz="2400" dirty="0"/>
                <a:t>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Found in arthropods and most </a:t>
              </a:r>
              <a:r>
                <a:rPr lang="en-GB" sz="2400" dirty="0" err="1"/>
                <a:t>mollusks</a:t>
              </a:r>
              <a:r>
                <a:rPr lang="en-GB" sz="2400" dirty="0"/>
                <a:t>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Which of the following is NOT a feature of an open circulatory system?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72270" y="36990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D9189-9E48-BEC9-F87D-7B34FE2D1D49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E13DD-074B-0987-88C9-49CEEBBCAD99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>
                <a:solidFill>
                  <a:prstClr val="black"/>
                </a:solidFill>
                <a:latin typeface="Calibri"/>
              </a:rPr>
              <a:t>Open Circulation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DD7D8360-6146-1B01-21D3-890569711099}"/>
              </a:ext>
            </a:extLst>
          </p:cNvPr>
          <p:cNvSpPr txBox="1"/>
          <p:nvPr/>
        </p:nvSpPr>
        <p:spPr>
          <a:xfrm>
            <a:off x="9262918" y="2791247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278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Mr D Chalk</cp:lastModifiedBy>
  <cp:revision>15</cp:revision>
  <dcterms:created xsi:type="dcterms:W3CDTF">2024-11-06T06:26:10Z</dcterms:created>
  <dcterms:modified xsi:type="dcterms:W3CDTF">2024-11-28T21:23:06Z</dcterms:modified>
</cp:coreProperties>
</file>