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s://www.youtube.com/watch?v=bfbES1798Ao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Endothermic Reactions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7" y="838330"/>
            <a:ext cx="307259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what happens during an endothermic reaction and give an example.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1" name="Picture 20" descr="Diagram of a diagram of energy and energy&#10;&#10;AI-generated content may be incorrect.">
            <a:extLst>
              <a:ext uri="{FF2B5EF4-FFF2-40B4-BE49-F238E27FC236}">
                <a16:creationId xmlns:a16="http://schemas.microsoft.com/office/drawing/2014/main" id="{7A8FFE42-F384-CE88-D22A-FA9A414D54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945523"/>
            <a:ext cx="3065107" cy="346754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731593-78A4-964A-ABB4-A972E0513EF8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73B703-5792-39F2-4FFD-22BF0DE033EC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does the energy level of reactants compare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the energy level of products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baseline="0" dirty="0">
                <a:solidFill>
                  <a:prstClr val="black"/>
                </a:solidFill>
                <a:latin typeface="Calibri" panose="020F0502020204030204"/>
              </a:rPr>
              <a:t>Is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 energy taken in or given out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3C42BC-9EC5-9304-BE55-D04AB89B8FE4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F6CFD85-0E06-C8AF-68E7-69CF3C0EC3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1706" y="7577528"/>
            <a:ext cx="1369302" cy="1360581"/>
          </a:xfrm>
          <a:prstGeom prst="rect">
            <a:avLst/>
          </a:prstGeom>
        </p:spPr>
      </p:pic>
      <p:sp>
        <p:nvSpPr>
          <p:cNvPr id="11" name="TextBox 10">
            <a:hlinkClick r:id="rId5"/>
            <a:extLst>
              <a:ext uri="{FF2B5EF4-FFF2-40B4-BE49-F238E27FC236}">
                <a16:creationId xmlns:a16="http://schemas.microsoft.com/office/drawing/2014/main" id="{7662BF52-51F8-8690-0A4B-43B5C3CFDECB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8779</TotalTime>
  <Words>47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117</cp:revision>
  <dcterms:created xsi:type="dcterms:W3CDTF">2024-01-19T05:37:07Z</dcterms:created>
  <dcterms:modified xsi:type="dcterms:W3CDTF">2025-04-29T10:14:10Z</dcterms:modified>
</cp:coreProperties>
</file>