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mRNA Editing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Explain the process and significance of mRNA editing in eukaryotic cells.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F025D56-0F98-8966-F92A-68648BD01B0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41" b="5584"/>
          <a:stretch/>
        </p:blipFill>
        <p:spPr>
          <a:xfrm>
            <a:off x="800083" y="1531357"/>
            <a:ext cx="5683566" cy="318878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489ED31-FF62-3EDD-727A-66B9BB8A9B18}"/>
              </a:ext>
            </a:extLst>
          </p:cNvPr>
          <p:cNvSpPr txBox="1"/>
          <p:nvPr/>
        </p:nvSpPr>
        <p:spPr>
          <a:xfrm rot="16200000">
            <a:off x="-1507739" y="6410893"/>
            <a:ext cx="426256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FCBAF8-CE60-A166-AF8F-052D66C9F346}"/>
              </a:ext>
            </a:extLst>
          </p:cNvPr>
          <p:cNvSpPr txBox="1"/>
          <p:nvPr/>
        </p:nvSpPr>
        <p:spPr>
          <a:xfrm>
            <a:off x="915931" y="4593059"/>
            <a:ext cx="56502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6DCB6C3-0D21-8D0A-6343-B5A9F5C56152}"/>
              </a:ext>
            </a:extLst>
          </p:cNvPr>
          <p:cNvSpPr txBox="1"/>
          <p:nvPr/>
        </p:nvSpPr>
        <p:spPr>
          <a:xfrm>
            <a:off x="1042597" y="8352774"/>
            <a:ext cx="3994098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5B40A18-E2B9-9669-B6D6-7F284DB6F1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50681" y="7273072"/>
            <a:ext cx="1529443" cy="158111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10104</TotalTime>
  <Words>19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97</cp:revision>
  <dcterms:created xsi:type="dcterms:W3CDTF">2024-01-19T05:37:07Z</dcterms:created>
  <dcterms:modified xsi:type="dcterms:W3CDTF">2025-03-28T08:44:47Z</dcterms:modified>
</cp:coreProperties>
</file>