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78" y="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364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125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0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60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33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9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5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31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06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1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0491A-1CF6-4122-8D67-1D497AA1A31E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212AF-F8A0-4C1D-B892-7FB5C38F7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2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B7F95F6-096D-48EC-13EC-04C57A5BA9A1}"/>
              </a:ext>
            </a:extLst>
          </p:cNvPr>
          <p:cNvSpPr/>
          <p:nvPr/>
        </p:nvSpPr>
        <p:spPr>
          <a:xfrm>
            <a:off x="204489" y="205891"/>
            <a:ext cx="6501112" cy="8774336"/>
          </a:xfrm>
          <a:prstGeom prst="rect">
            <a:avLst/>
          </a:prstGeom>
          <a:noFill/>
          <a:ln w="5715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F04D79-8F02-5CCD-1AD1-56B03B98564B}"/>
              </a:ext>
            </a:extLst>
          </p:cNvPr>
          <p:cNvSpPr txBox="1"/>
          <p:nvPr/>
        </p:nvSpPr>
        <p:spPr>
          <a:xfrm>
            <a:off x="313899" y="346317"/>
            <a:ext cx="6209732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mRNA Editing </a:t>
            </a:r>
            <a:r>
              <a:rPr kumimoji="0" lang="en-GB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</a:rPr>
              <a:t>Question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084D59-1CC2-47B3-040A-D3EA5A4DB419}"/>
              </a:ext>
            </a:extLst>
          </p:cNvPr>
          <p:cNvSpPr txBox="1"/>
          <p:nvPr/>
        </p:nvSpPr>
        <p:spPr>
          <a:xfrm>
            <a:off x="356406" y="838330"/>
            <a:ext cx="61377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GB" sz="2000" dirty="0"/>
              <a:t>Explain the process and significance of mRNA editing in eukaryotic cells.</a:t>
            </a:r>
            <a:endParaRPr lang="en-GB" sz="2000" b="1" i="0" dirty="0">
              <a:solidFill>
                <a:srgbClr val="222222"/>
              </a:solidFill>
              <a:effectLst/>
              <a:highlight>
                <a:srgbClr val="FFFFFF"/>
              </a:highlight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56A6E68-8521-86C7-26F5-257848B53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23165"/>
            <a:ext cx="2648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F025D56-0F98-8966-F92A-68648BD01B0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341" b="5584"/>
          <a:stretch/>
        </p:blipFill>
        <p:spPr>
          <a:xfrm>
            <a:off x="800083" y="1531357"/>
            <a:ext cx="5683566" cy="318878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89ED31-FF62-3EDD-727A-66B9BB8A9B18}"/>
              </a:ext>
            </a:extLst>
          </p:cNvPr>
          <p:cNvSpPr txBox="1"/>
          <p:nvPr/>
        </p:nvSpPr>
        <p:spPr>
          <a:xfrm rot="16200000">
            <a:off x="-1507739" y="6410893"/>
            <a:ext cx="4262564" cy="584775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Answer</a:t>
            </a:r>
            <a:endParaRPr kumimoji="0" lang="en-GB" sz="2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FCBAF8-CE60-A166-AF8F-052D66C9F346}"/>
              </a:ext>
            </a:extLst>
          </p:cNvPr>
          <p:cNvSpPr txBox="1"/>
          <p:nvPr/>
        </p:nvSpPr>
        <p:spPr>
          <a:xfrm>
            <a:off x="915931" y="4593059"/>
            <a:ext cx="56502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DCB6C3-0D21-8D0A-6343-B5A9F5C56152}"/>
              </a:ext>
            </a:extLst>
          </p:cNvPr>
          <p:cNvSpPr txBox="1"/>
          <p:nvPr/>
        </p:nvSpPr>
        <p:spPr>
          <a:xfrm>
            <a:off x="1042597" y="8352774"/>
            <a:ext cx="3994098" cy="45878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2700000" scaled="1"/>
            <a:tileRect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en-GB" sz="2400" b="1" kern="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Video link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5B40A18-E2B9-9669-B6D6-7F284DB6F1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0681" y="7273072"/>
            <a:ext cx="1529443" cy="158111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364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665"/>
    </mc:Choice>
    <mc:Fallback xmlns="">
      <p:transition spd="slow" advTm="44665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2|4.4|8.2|7.4"/>
</p:tagLst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10104</TotalTime>
  <Words>19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D Chalk</dc:creator>
  <cp:lastModifiedBy>Chalky Chalk</cp:lastModifiedBy>
  <cp:revision>97</cp:revision>
  <dcterms:created xsi:type="dcterms:W3CDTF">2024-01-19T05:37:07Z</dcterms:created>
  <dcterms:modified xsi:type="dcterms:W3CDTF">2025-03-28T08:44:47Z</dcterms:modified>
</cp:coreProperties>
</file>