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mRNA Production 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Explain how mature mRNA is produced from pre-mRNA in eukaryotic cells.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F025D56-0F98-8966-F92A-68648BD01B0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41" b="5584"/>
          <a:stretch/>
        </p:blipFill>
        <p:spPr>
          <a:xfrm>
            <a:off x="800083" y="1531357"/>
            <a:ext cx="5683566" cy="318878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891B3C5-D9A6-A49D-C31A-FF59F5D9C83B}"/>
              </a:ext>
            </a:extLst>
          </p:cNvPr>
          <p:cNvSpPr txBox="1"/>
          <p:nvPr/>
        </p:nvSpPr>
        <p:spPr>
          <a:xfrm rot="16200000">
            <a:off x="-1507739" y="6410893"/>
            <a:ext cx="426256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2ED215-4115-F047-C47C-4DB4D30509A7}"/>
              </a:ext>
            </a:extLst>
          </p:cNvPr>
          <p:cNvSpPr txBox="1"/>
          <p:nvPr/>
        </p:nvSpPr>
        <p:spPr>
          <a:xfrm>
            <a:off x="915931" y="4593059"/>
            <a:ext cx="56502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5D1BE19-BF06-0E4A-09D6-3952EF6E3572}"/>
              </a:ext>
            </a:extLst>
          </p:cNvPr>
          <p:cNvSpPr txBox="1"/>
          <p:nvPr/>
        </p:nvSpPr>
        <p:spPr>
          <a:xfrm>
            <a:off x="1042597" y="8352774"/>
            <a:ext cx="3994098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AF0C654-5A12-6B8A-D5B1-F5CF809FAE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74474" y="7612643"/>
            <a:ext cx="1335190" cy="131372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10110</TotalTime>
  <Words>19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98</cp:revision>
  <dcterms:created xsi:type="dcterms:W3CDTF">2024-01-19T05:37:07Z</dcterms:created>
  <dcterms:modified xsi:type="dcterms:W3CDTF">2025-03-28T08:43:39Z</dcterms:modified>
</cp:coreProperties>
</file>