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85395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Dissection of the Mammalian Heart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60149" y="1200269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a dissection of a mammalian heart is carried out to examine its internal structure.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Heart Dissection : 8 Steps (with Pictures) - Instructables">
            <a:extLst>
              <a:ext uri="{FF2B5EF4-FFF2-40B4-BE49-F238E27FC236}">
                <a16:creationId xmlns:a16="http://schemas.microsoft.com/office/drawing/2014/main" id="{36D065F0-2A42-4313-31C2-64901561B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770" y="1908155"/>
            <a:ext cx="3598624" cy="269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BFCF16D-EF65-1464-8706-C9FA10697045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DAFA4E-8B43-F263-C381-0E057D4798ED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3B6E35-8D68-D68A-4140-0B86382F76E5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2E9A15C-E527-98EA-8F2D-297D348B2B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3360" y="7397213"/>
            <a:ext cx="1417673" cy="145097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8973</TotalTime>
  <Words>28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110</cp:revision>
  <dcterms:created xsi:type="dcterms:W3CDTF">2024-01-19T05:37:07Z</dcterms:created>
  <dcterms:modified xsi:type="dcterms:W3CDTF">2025-04-23T11:38:50Z</dcterms:modified>
</cp:coreProperties>
</file>