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Glucagon Function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FAA4D1-7799-1795-15FB-D0EC84DB95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613" y="2749390"/>
            <a:ext cx="5581938" cy="33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7"/>
            <a:ext cx="5172606" cy="2359661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Glucagon Function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Increase blood glucose levels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Lower blood glucose levels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Promote protein synthesis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Stimulate insulin release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primary role of glucagon in the body?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39963" y="85358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Kidney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Liver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Pancreas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Stomach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organ is the primary target of glucagon?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444" y="165627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A1397B-5553-1B2B-7F6B-CC884E112377}"/>
              </a:ext>
            </a:extLst>
          </p:cNvPr>
          <p:cNvSpPr/>
          <p:nvPr/>
        </p:nvSpPr>
        <p:spPr>
          <a:xfrm>
            <a:off x="181273" y="136477"/>
            <a:ext cx="5172606" cy="2359661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B1C853-9731-693B-C5D0-389D9FEEDE9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Glucagon Function</a:t>
            </a: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promoting glycogen breakdown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increasing glucose absorption in the intestines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stimulating insulin release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converting glucose into glycogen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How does glucagon increase blood glucose levels?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52988" y="85540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0140AE-5D78-C2C8-CCC6-7476D4DF5E2A}"/>
              </a:ext>
            </a:extLst>
          </p:cNvPr>
          <p:cNvSpPr/>
          <p:nvPr/>
        </p:nvSpPr>
        <p:spPr>
          <a:xfrm>
            <a:off x="181273" y="136477"/>
            <a:ext cx="5172606" cy="2359661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E8F4E6-9EB9-7A69-A71A-6C66651010E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Glucagon Function</a:t>
            </a: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Glycogenesis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Glycogenolysis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Protein synthesis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Fat storage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process is directly stimulated by glucagon in the liver?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539963" y="166361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A8F768-8642-A6D1-8E46-0B6CAF37B079}"/>
              </a:ext>
            </a:extLst>
          </p:cNvPr>
          <p:cNvSpPr/>
          <p:nvPr/>
        </p:nvSpPr>
        <p:spPr>
          <a:xfrm>
            <a:off x="181273" y="136477"/>
            <a:ext cx="5172606" cy="2359661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EB1DEA-FC0D-0B02-2E9C-985837482A85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Glucagon Function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Stimulating gluconeogenesis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Enhancing glucose uptake by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Decreasing lipid metabolism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Reducing ketone production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b="1" dirty="0">
                <a:solidFill>
                  <a:prstClr val="black"/>
                </a:solidFill>
              </a:rPr>
              <a:t>Which of the following describes a secondary function of glucagon?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18003" y="84513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15104A-66C5-B839-413E-55D5D1759A18}"/>
              </a:ext>
            </a:extLst>
          </p:cNvPr>
          <p:cNvSpPr/>
          <p:nvPr/>
        </p:nvSpPr>
        <p:spPr>
          <a:xfrm>
            <a:off x="181273" y="136477"/>
            <a:ext cx="5172606" cy="2359661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F0DFFF-420A-1364-7A21-814BD4135DF8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Glucagon Function</a:t>
            </a: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High blood glucose levels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Elevated insulin levels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Low blood glucose levels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Increased lipid levels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stimulates the release of glucagon from the alpha cells of the pancreas?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9963" y="284842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F5537D-DC4E-8DDC-9A5F-1654F941BD0A}"/>
              </a:ext>
            </a:extLst>
          </p:cNvPr>
          <p:cNvSpPr/>
          <p:nvPr/>
        </p:nvSpPr>
        <p:spPr>
          <a:xfrm>
            <a:off x="181273" y="136477"/>
            <a:ext cx="5172606" cy="2359661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DF2C4D-7C1F-5800-2EEB-216F0DC7D2B8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Glucagon Function</a:t>
            </a: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42CE98-1CE4-0EDB-43A2-E43D80500AFE}"/>
              </a:ext>
            </a:extLst>
          </p:cNvPr>
          <p:cNvSpPr/>
          <p:nvPr/>
        </p:nvSpPr>
        <p:spPr>
          <a:xfrm>
            <a:off x="181273" y="136477"/>
            <a:ext cx="5172606" cy="2359661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D450B2-92CE-3D12-6C96-5CA6D3C4B830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Glucagon Function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241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Mr D Chalk</cp:lastModifiedBy>
  <cp:revision>7</cp:revision>
  <dcterms:created xsi:type="dcterms:W3CDTF">2024-11-06T06:26:10Z</dcterms:created>
  <dcterms:modified xsi:type="dcterms:W3CDTF">2024-12-07T21:37:50Z</dcterms:modified>
</cp:coreProperties>
</file>