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Malaria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the cause, transmission, and effects of malaria in humans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084666A-960B-B530-3885-831A5C436F6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423" r="13471"/>
          <a:stretch/>
        </p:blipFill>
        <p:spPr>
          <a:xfrm>
            <a:off x="1376294" y="1579572"/>
            <a:ext cx="4105412" cy="291923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983D884-16A6-2DEC-CCF6-7D9F691D23BE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1168FA-C588-B0F9-2C8C-2315A2FC8C6E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0174117-731C-094C-B13E-AE46A990D1E5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5A5C4EA-BC82-06F1-D9A3-D03A083787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6249" y="7333246"/>
            <a:ext cx="1478308" cy="147830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9235</TotalTime>
  <Words>18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93</cp:revision>
  <dcterms:created xsi:type="dcterms:W3CDTF">2024-01-19T05:37:07Z</dcterms:created>
  <dcterms:modified xsi:type="dcterms:W3CDTF">2025-03-28T08:46:10Z</dcterms:modified>
</cp:coreProperties>
</file>