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" y="2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181272" y="222616"/>
            <a:ext cx="1173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black"/>
                </a:solidFill>
                <a:latin typeface="Calibri"/>
              </a:rPr>
              <a:t>Double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Closed Circulation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10" name="Picture 9" descr="A diagram of the heart&#10;&#10;Description automatically generated">
            <a:extLst>
              <a:ext uri="{FF2B5EF4-FFF2-40B4-BE49-F238E27FC236}">
                <a16:creationId xmlns:a16="http://schemas.microsoft.com/office/drawing/2014/main" id="{5A5648CF-9EFC-DF64-31AA-422BCCE782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04" y="2252890"/>
            <a:ext cx="4978010" cy="44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7"/>
            <a:ext cx="5172606" cy="1881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69311" y="173427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Double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passes through the heart once per circuit.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75387" y="2261361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flows through two separate circuits: pulmonary and systemic.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47261" y="3197694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is pumped directly into body cavities.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127936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Blood only flows to the lungs.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What is the main feature of a double closed circulatory system?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539963" y="2106422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CA646A-8BAF-45D5-AFFF-CAE8094793D4}"/>
              </a:ext>
            </a:extLst>
          </p:cNvPr>
          <p:cNvSpPr/>
          <p:nvPr/>
        </p:nvSpPr>
        <p:spPr>
          <a:xfrm>
            <a:off x="181273" y="136478"/>
            <a:ext cx="5172606" cy="197975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4EC5E-030F-4F25-A25F-E9B17DC42663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600" b="1" dirty="0">
                <a:solidFill>
                  <a:prstClr val="black"/>
                </a:solidFill>
                <a:latin typeface="Calibri"/>
              </a:rPr>
              <a:t>The Great Biology </a:t>
            </a:r>
            <a:r>
              <a:rPr lang="en-GB" sz="3600" b="1" dirty="0" err="1">
                <a:solidFill>
                  <a:prstClr val="black"/>
                </a:solidFill>
                <a:latin typeface="Calibri"/>
              </a:rPr>
              <a:t>Pubish</a:t>
            </a:r>
            <a:r>
              <a:rPr lang="en-GB" sz="3600" b="1" dirty="0">
                <a:solidFill>
                  <a:prstClr val="black"/>
                </a:solidFill>
                <a:latin typeface="Calibri"/>
              </a:rPr>
              <a:t> Quiz</a:t>
            </a:r>
          </a:p>
          <a:p>
            <a:pPr algn="ctr" defTabSz="457200"/>
            <a:r>
              <a:rPr lang="en-GB" sz="3600" b="1" dirty="0">
                <a:solidFill>
                  <a:prstClr val="black"/>
                </a:solidFill>
                <a:latin typeface="Calibri"/>
              </a:rPr>
              <a:t>Double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75387" y="1305600"/>
            <a:ext cx="5973059" cy="461665"/>
            <a:chOff x="1257666" y="2219724"/>
            <a:chExt cx="5973059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07431" y="2219724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Mammals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57666" y="2272724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1975316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Amphibians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51052" y="3046329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Insects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Fish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Which organisms typically have a double closed circulatory system?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455499" y="1012229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C451A2-0B4B-8F92-30C0-053ADB28BC0D}"/>
              </a:ext>
            </a:extLst>
          </p:cNvPr>
          <p:cNvSpPr/>
          <p:nvPr/>
        </p:nvSpPr>
        <p:spPr>
          <a:xfrm>
            <a:off x="181273" y="136478"/>
            <a:ext cx="5172606" cy="189773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EC2C6-1737-CDD7-21AA-3A392E8115F3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Double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63219" y="1257801"/>
            <a:ext cx="5985227" cy="461665"/>
            <a:chOff x="1245498" y="2171925"/>
            <a:chExt cx="5985227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07431" y="2171925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Pumping oxygenated blood to the tissues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5498" y="2236110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1975316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Transporting deoxygenated blood to the lungs for oxygenation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005170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Removing waste products from the body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Delivering nutrients to cells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95410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800" dirty="0"/>
              <a:t>What is the function of the pulmonary circuit in double closed circulation?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441295" y="183239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621D23-66D1-CEAC-E0C9-AAE9628B2C4E}"/>
              </a:ext>
            </a:extLst>
          </p:cNvPr>
          <p:cNvSpPr/>
          <p:nvPr/>
        </p:nvSpPr>
        <p:spPr>
          <a:xfrm>
            <a:off x="181273" y="136478"/>
            <a:ext cx="5172606" cy="191761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040171-5046-2B3E-E204-C49EDEAF70CB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Double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allows blood to bypass the lungs.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1052" y="2275871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eliminates the need for a heart.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48506" y="2978513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limits blood flow to tissues to conserve energy.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maintains high pressure in the systemic circuit for faster oxygen delivery.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Why is double closed circulation more efficient than single circulation?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649310" y="389986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DAAF06-8976-0DD4-43D8-68C8E8338C80}"/>
              </a:ext>
            </a:extLst>
          </p:cNvPr>
          <p:cNvSpPr/>
          <p:nvPr/>
        </p:nvSpPr>
        <p:spPr>
          <a:xfrm>
            <a:off x="181273" y="136477"/>
            <a:ext cx="5172606" cy="1881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5017A-145A-AD0F-8FBE-8B6FD9D4B802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Double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is pumped to the lungs.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67937" y="2235165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mixes with deoxygenated blood.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51052" y="3198167"/>
            <a:ext cx="6004844" cy="830997"/>
            <a:chOff x="1240780" y="4504139"/>
            <a:chExt cx="4396792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9656" y="4504139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is distributed to the body’s tissues and organs.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21343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is stored in the heart.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In the systemic circuit of double closed circulation, what happens to the oxygenated blood?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615540" y="308912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7D82DF-AA85-7AC0-7F19-CBA3EC24E019}"/>
              </a:ext>
            </a:extLst>
          </p:cNvPr>
          <p:cNvSpPr/>
          <p:nvPr/>
        </p:nvSpPr>
        <p:spPr>
          <a:xfrm>
            <a:off x="181273" y="136477"/>
            <a:ext cx="5172606" cy="1881563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055CE-9307-F418-A81E-8C841A803B29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Double Closed Circulation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heart has two chambers.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68015" y="2036028"/>
            <a:ext cx="5980431" cy="461665"/>
            <a:chOff x="1257743" y="3532010"/>
            <a:chExt cx="5980431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57743" y="360513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32010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heart is a simple tubular structure.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034758"/>
            <a:ext cx="5997394" cy="830997"/>
            <a:chOff x="1240780" y="4482690"/>
            <a:chExt cx="4391337" cy="830997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heart is four-chambered, separating oxygenated and deoxygenated blood.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The heart pumps blood directly into the hemocoel.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a key structural feature of the heart in organisms with double closed circulation?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539963" y="2950536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CD9189-9E48-BEC9-F87D-7B34FE2D1D49}"/>
              </a:ext>
            </a:extLst>
          </p:cNvPr>
          <p:cNvSpPr/>
          <p:nvPr/>
        </p:nvSpPr>
        <p:spPr>
          <a:xfrm>
            <a:off x="181273" y="136477"/>
            <a:ext cx="5172606" cy="184046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8E13DD-074B-0987-88C9-49CEEBBCAD99}"/>
              </a:ext>
            </a:extLst>
          </p:cNvPr>
          <p:cNvSpPr txBox="1"/>
          <p:nvPr/>
        </p:nvSpPr>
        <p:spPr>
          <a:xfrm>
            <a:off x="181272" y="222616"/>
            <a:ext cx="517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Single Closed Circulation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DD7D8360-6146-1B01-21D3-890569711099}"/>
              </a:ext>
            </a:extLst>
          </p:cNvPr>
          <p:cNvSpPr txBox="1"/>
          <p:nvPr/>
        </p:nvSpPr>
        <p:spPr>
          <a:xfrm>
            <a:off x="9262918" y="2791247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358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Mr D Chalk</cp:lastModifiedBy>
  <cp:revision>18</cp:revision>
  <dcterms:created xsi:type="dcterms:W3CDTF">2024-11-06T06:26:10Z</dcterms:created>
  <dcterms:modified xsi:type="dcterms:W3CDTF">2024-11-29T04:48:28Z</dcterms:modified>
</cp:coreProperties>
</file>