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Covalent Bonding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how covalent bonds form: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7230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elements form covalent bonds?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3858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5544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electrons in covalent bonding?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0486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62172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a molecule?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78800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 covalent compounds not conduct electricity?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CF37DB0-6C03-F03F-881C-C0D5D89C11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809" t="50000" r="33956"/>
          <a:stretch/>
        </p:blipFill>
        <p:spPr>
          <a:xfrm>
            <a:off x="416143" y="1299995"/>
            <a:ext cx="4022119" cy="29586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0540BC-8499-9DF1-C129-C11787BC2371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E1B778-1761-E8CB-4D43-2FBD70EA2C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593" y="2031689"/>
            <a:ext cx="1308911" cy="13306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2706</TotalTime>
  <Words>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70</cp:revision>
  <dcterms:created xsi:type="dcterms:W3CDTF">2024-01-19T05:37:07Z</dcterms:created>
  <dcterms:modified xsi:type="dcterms:W3CDTF">2025-02-06T18:48:36Z</dcterms:modified>
</cp:coreProperties>
</file>