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Light as a Limiting Factor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why increasing light intensity increases the rate of glucose production in photosynthesis (up to a point).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A0035A-F313-D92B-EFD6-AA7C1110682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670" r="32668"/>
          <a:stretch/>
        </p:blipFill>
        <p:spPr>
          <a:xfrm>
            <a:off x="2149698" y="1579449"/>
            <a:ext cx="2558604" cy="27858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EECDD23-31D8-885F-91CF-AB2794EC653D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EFC019-F525-306A-8128-1E2CECEB2B8B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5E07D3-FD80-CF71-866B-2A789C207160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0980236-637A-1CDF-9097-E86220109D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0898" y="7285220"/>
            <a:ext cx="1549343" cy="15493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8894</TotalTime>
  <Words>29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102</cp:revision>
  <dcterms:created xsi:type="dcterms:W3CDTF">2024-01-19T05:37:07Z</dcterms:created>
  <dcterms:modified xsi:type="dcterms:W3CDTF">2025-04-23T08:14:42Z</dcterms:modified>
</cp:coreProperties>
</file>