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Phloem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8D8FF8-17AE-567D-FB49-B335659D03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680" t="7865" r="24388"/>
          <a:stretch/>
        </p:blipFill>
        <p:spPr>
          <a:xfrm>
            <a:off x="7096922" y="2264102"/>
            <a:ext cx="3958468" cy="43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Phloem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 of water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 of sugars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Absorption of minerals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Support of the plant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function of phloem?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18983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Transpiration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Diffusion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Translocation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Active transport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process moves substances through the phloem?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11998" y="272232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Phloem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Guard cells and mesophyll cells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Sieve tube elements and companion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Xylem vessels and </a:t>
              </a:r>
              <a:r>
                <a:rPr lang="en-GB" sz="2400" dirty="0" err="1"/>
                <a:t>tracheids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Parenchyma and sclerenchyma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cells make up the phloem?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16271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Phloem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Sucrose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Fructose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Starch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sugar is mainly transported in the phloem?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07282" y="181096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Phloem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Roots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Mature leaves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Xylem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the plant acts as a source in translocation?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89978" y="272225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Phloem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Providing ATP for active loading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Structural support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Water transport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Preventing pathogen entry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role of companion cells in the phloem?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90435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Phloem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>
                <a:solidFill>
                  <a:prstClr val="black"/>
                </a:solidFill>
                <a:latin typeface="Calibri"/>
              </a:rPr>
              <a:t>Phloem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6522</TotalTime>
  <Words>212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32</cp:revision>
  <dcterms:created xsi:type="dcterms:W3CDTF">2024-11-06T06:26:10Z</dcterms:created>
  <dcterms:modified xsi:type="dcterms:W3CDTF">2025-02-01T22:13:10Z</dcterms:modified>
</cp:coreProperties>
</file>