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d Blood Cells (RBCs): Structure, Life Cycle, Functions">
            <a:extLst>
              <a:ext uri="{FF2B5EF4-FFF2-40B4-BE49-F238E27FC236}">
                <a16:creationId xmlns:a16="http://schemas.microsoft.com/office/drawing/2014/main" id="{31C7C608-AA8E-3D0A-3123-04A361EAB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48" y="1530056"/>
            <a:ext cx="5116850" cy="306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129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1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Red Blood Cell Structure &amp; Function </a:t>
            </a:r>
            <a:r>
              <a:rPr kumimoji="0" lang="en-GB" sz="2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shows  the structure of a red blood cell. Explain how the structure of red blood cells is adapted to their function.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E5198-1F3C-FC09-B009-B436EB09CB27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94C223-0743-8F1B-DF92-33872D8E23F2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C6AEB-1A66-A7B5-0C25-935737A2BDF9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5D32A90-2487-088D-A66E-F8032B099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2" y="7368091"/>
            <a:ext cx="1472508" cy="15119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99"/>
    </mc:Choice>
    <mc:Fallback xmlns="">
      <p:transition spd="slow" advTm="4899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7.7|9|7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2041</TotalTime>
  <Words>36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58</cp:revision>
  <dcterms:created xsi:type="dcterms:W3CDTF">2024-01-19T05:37:07Z</dcterms:created>
  <dcterms:modified xsi:type="dcterms:W3CDTF">2025-03-07T09:10:57Z</dcterms:modified>
</cp:coreProperties>
</file>