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8AE8C7-563A-A65E-6BC8-1F8E47BCF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99" y="2205527"/>
            <a:ext cx="6400061" cy="226923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539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Determining Glucose Concentration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04489" y="1200269"/>
            <a:ext cx="65789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Describe how you would determine the concentration of glucose in an unknown solution using colorimetry.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7A78B0-E5FC-FBDD-D884-2A35146B314B}"/>
              </a:ext>
            </a:extLst>
          </p:cNvPr>
          <p:cNvSpPr txBox="1"/>
          <p:nvPr/>
        </p:nvSpPr>
        <p:spPr>
          <a:xfrm rot="16200000">
            <a:off x="-1132740" y="6125833"/>
            <a:ext cx="351255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B2691F-90FD-E984-040C-51765E9D7F4E}"/>
              </a:ext>
            </a:extLst>
          </p:cNvPr>
          <p:cNvSpPr txBox="1"/>
          <p:nvPr/>
        </p:nvSpPr>
        <p:spPr>
          <a:xfrm>
            <a:off x="1017930" y="4957712"/>
            <a:ext cx="5585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7047D1FC-5432-7E58-3920-BE27DD53B2F9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85756BD-8B50-7A0D-B4B8-B1810267F9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3093" y="7631224"/>
            <a:ext cx="1173802" cy="12293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13637</TotalTime>
  <Words>26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121</cp:revision>
  <dcterms:created xsi:type="dcterms:W3CDTF">2024-01-19T05:37:07Z</dcterms:created>
  <dcterms:modified xsi:type="dcterms:W3CDTF">2025-04-29T20:40:30Z</dcterms:modified>
</cp:coreProperties>
</file>