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524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yyRk1zbaDX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52BB3A2-4A46-5DBC-861C-87E02A78D64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8062" r="36718"/>
          <a:stretch/>
        </p:blipFill>
        <p:spPr>
          <a:xfrm>
            <a:off x="2082339" y="1727069"/>
            <a:ext cx="2628779" cy="191459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91863" y="776392"/>
            <a:ext cx="6209732" cy="1029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diagram below shows what happens during the electrolysis of copper </a:t>
            </a:r>
            <a:r>
              <a:rPr lang="en-GB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sulfate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what occurs at each electrode and the overall impact on the copper </a:t>
            </a:r>
            <a:r>
              <a:rPr lang="en-GB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sulfate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Electrolysis of Copper </a:t>
            </a:r>
            <a:r>
              <a:rPr lang="en-GB" sz="2300" b="1" kern="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Sulfate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B52745-CE75-17E6-9271-06D82DAFE379}"/>
              </a:ext>
            </a:extLst>
          </p:cNvPr>
          <p:cNvSpPr txBox="1"/>
          <p:nvPr/>
        </p:nvSpPr>
        <p:spPr>
          <a:xfrm rot="16200000">
            <a:off x="-1613621" y="5644951"/>
            <a:ext cx="447432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E36233-CE7B-94A6-E925-E5EA7C3FB3C0}"/>
              </a:ext>
            </a:extLst>
          </p:cNvPr>
          <p:cNvSpPr txBox="1"/>
          <p:nvPr/>
        </p:nvSpPr>
        <p:spPr>
          <a:xfrm>
            <a:off x="1064623" y="3700178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ions are formed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Where do they move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Where does oxidation &amp; reduction happen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0B99F6-3C76-8332-BF28-8BF2F0B5FEF0}"/>
              </a:ext>
            </a:extLst>
          </p:cNvPr>
          <p:cNvSpPr txBox="1"/>
          <p:nvPr/>
        </p:nvSpPr>
        <p:spPr>
          <a:xfrm>
            <a:off x="915928" y="5173201"/>
            <a:ext cx="55856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7">
            <a:hlinkClick r:id="rId4"/>
            <a:extLst>
              <a:ext uri="{FF2B5EF4-FFF2-40B4-BE49-F238E27FC236}">
                <a16:creationId xmlns:a16="http://schemas.microsoft.com/office/drawing/2014/main" id="{6DE5ACD0-5DE4-2044-3AAF-BDB4C7FBB884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B679484-1F29-7589-C931-E9181C0D12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0" y="7578510"/>
            <a:ext cx="1289818" cy="130246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1644</TotalTime>
  <Words>59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58</cp:revision>
  <dcterms:created xsi:type="dcterms:W3CDTF">2024-01-19T05:37:07Z</dcterms:created>
  <dcterms:modified xsi:type="dcterms:W3CDTF">2024-11-14T21:31:34Z</dcterms:modified>
</cp:coreProperties>
</file>