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Enzyme Action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96B063-281E-EB89-73B0-D66218722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2341435"/>
            <a:ext cx="4989174" cy="41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Action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Active site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Binding site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Catalytic zone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Enzyme core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name of the region on an enzyme where the substrate binds?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445" y="87886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Combustion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Metabolic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Oxidation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Radioactive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reaction is catalysed by enzymes?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8905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Action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increasing substrate concentration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changing the pH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stabilising the transition state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using more ATP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 enzymes lower the activation energy of a reaction?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285856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Action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Lock and key model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Induced fit model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Enzyme-substrate model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Folding model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model explains how the enzyme changes shape to fit the substrate?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61266" y="17691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Action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Temperature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Substrate concentration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Pressure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factor does </a:t>
            </a:r>
            <a:r>
              <a:rPr lang="en-GB" sz="2400" i="1" dirty="0"/>
              <a:t>not</a:t>
            </a:r>
            <a:r>
              <a:rPr lang="en-GB" sz="2400" dirty="0"/>
              <a:t> affect enzyme activity?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22631" y="304296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Action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doubles in activity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Its active site changes shape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increases reaction rate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gains more energy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happens to an enzyme when it is denatured?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17133" y="175190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Action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Enzyme Action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11628</TotalTime>
  <Words>234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95</cp:revision>
  <dcterms:created xsi:type="dcterms:W3CDTF">2024-11-06T06:26:10Z</dcterms:created>
  <dcterms:modified xsi:type="dcterms:W3CDTF">2025-08-07T20:37:56Z</dcterms:modified>
</cp:coreProperties>
</file>