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Dissection of the Stem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4" y="871566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you would carry out a dissection of a plant stem to observe the distribution of vascular tissue.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 descr="A close-up of a plant cell&#10;&#10;AI-generated content may be incorrect.">
            <a:extLst>
              <a:ext uri="{FF2B5EF4-FFF2-40B4-BE49-F238E27FC236}">
                <a16:creationId xmlns:a16="http://schemas.microsoft.com/office/drawing/2014/main" id="{487B1A19-EA10-9CB6-A136-8E62DD397A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57" y="1700548"/>
            <a:ext cx="3739914" cy="280493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156676-E74B-5733-13F3-DAB4F5138C5D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27882E-96AC-063D-4AA9-CE9BC2A76977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5A8F76-E5FE-8A32-F76F-28870F6C596E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19D372F-DC6D-B9CE-CD1F-3155A71C73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4749" y="7300201"/>
            <a:ext cx="1521307" cy="15935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8985</TotalTime>
  <Words>30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111</cp:revision>
  <dcterms:created xsi:type="dcterms:W3CDTF">2024-01-19T05:37:07Z</dcterms:created>
  <dcterms:modified xsi:type="dcterms:W3CDTF">2025-04-23T11:41:34Z</dcterms:modified>
</cp:coreProperties>
</file>