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Parallel Circuits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2709083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2000" dirty="0"/>
              <a:t>The diagram shows a circuit set up in parallel.  Explain how a parallel circuit works and describe its key characteristics.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69B8E30-47D1-296A-F00B-B6FF06B8051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31180"/>
          <a:stretch/>
        </p:blipFill>
        <p:spPr>
          <a:xfrm>
            <a:off x="3192905" y="945524"/>
            <a:ext cx="3325293" cy="2988104"/>
          </a:xfrm>
          <a:prstGeom prst="rect">
            <a:avLst/>
          </a:prstGeom>
        </p:spPr>
      </p:pic>
      <p:sp>
        <p:nvSpPr>
          <p:cNvPr id="4" name="TextBox 6">
            <a:extLst>
              <a:ext uri="{FF2B5EF4-FFF2-40B4-BE49-F238E27FC236}">
                <a16:creationId xmlns:a16="http://schemas.microsoft.com/office/drawing/2014/main" id="{72407FD1-7E89-3D6B-9B3C-34FF4B2638F9}"/>
              </a:ext>
            </a:extLst>
          </p:cNvPr>
          <p:cNvSpPr txBox="1"/>
          <p:nvPr/>
        </p:nvSpPr>
        <p:spPr>
          <a:xfrm rot="16200000">
            <a:off x="-1397324" y="5824044"/>
            <a:ext cx="4007221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83DEA604-4EBF-50F1-1395-6DCD0F4CD2BF}"/>
              </a:ext>
            </a:extLst>
          </p:cNvPr>
          <p:cNvSpPr txBox="1"/>
          <p:nvPr/>
        </p:nvSpPr>
        <p:spPr>
          <a:xfrm>
            <a:off x="984041" y="4112822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Describe the current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Describe the voltage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happens if one of the bulbs </a:t>
            </a:r>
            <a:r>
              <a:rPr lang="en-GB" b="1"/>
              <a:t>go out</a:t>
            </a:r>
            <a:endParaRPr lang="en-GB" b="1" dirty="0"/>
          </a:p>
        </p:txBody>
      </p:sp>
      <p:sp>
        <p:nvSpPr>
          <p:cNvPr id="8" name="TextBox 10">
            <a:extLst>
              <a:ext uri="{FF2B5EF4-FFF2-40B4-BE49-F238E27FC236}">
                <a16:creationId xmlns:a16="http://schemas.microsoft.com/office/drawing/2014/main" id="{8CDD7A9A-5046-D637-E247-2804EF7C83DE}"/>
              </a:ext>
            </a:extLst>
          </p:cNvPr>
          <p:cNvSpPr txBox="1"/>
          <p:nvPr/>
        </p:nvSpPr>
        <p:spPr>
          <a:xfrm>
            <a:off x="920712" y="5624120"/>
            <a:ext cx="558566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EBA4F726-9E9A-75C6-3D39-65DAE85CCD02}"/>
              </a:ext>
            </a:extLst>
          </p:cNvPr>
          <p:cNvSpPr txBox="1"/>
          <p:nvPr/>
        </p:nvSpPr>
        <p:spPr>
          <a:xfrm>
            <a:off x="339154" y="8270005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B601E52-44EB-8B57-6CFE-1D067F4C24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9174" y="7443807"/>
            <a:ext cx="1346816" cy="13600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1782</TotalTime>
  <Words>51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53</cp:revision>
  <dcterms:created xsi:type="dcterms:W3CDTF">2024-01-19T05:37:07Z</dcterms:created>
  <dcterms:modified xsi:type="dcterms:W3CDTF">2025-03-06T13:46:50Z</dcterms:modified>
</cp:coreProperties>
</file>