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lvl="0" algn="ctr" defTabSz="457200">
              <a:defRPr/>
            </a:pPr>
            <a:r>
              <a:rPr lang="en-GB" sz="4800" b="1" dirty="0">
                <a:solidFill>
                  <a:prstClr val="black"/>
                </a:solidFill>
              </a:rPr>
              <a:t>Water</a:t>
            </a:r>
            <a:endParaRPr lang="en-GB" sz="6600" b="1" dirty="0">
              <a:solidFill>
                <a:prstClr val="black"/>
              </a:solidFill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3D428613-3AB8-3496-4D62-9D2A90469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0" t="45375" r="24454" b="19501"/>
          <a:stretch>
            <a:fillRect/>
          </a:stretch>
        </p:blipFill>
        <p:spPr bwMode="auto">
          <a:xfrm>
            <a:off x="6043151" y="2434652"/>
            <a:ext cx="5693999" cy="344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Water</a:t>
            </a:r>
            <a:endParaRPr lang="en-GB" sz="4800" b="1" dirty="0">
              <a:solidFill>
                <a:prstClr val="black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Ionic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Covalent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Metallic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Hydrogen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bonding occurs between water molecules?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74210" y="367397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has a high pH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dissolves non-polar substances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has an uneven distribution of charge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lacks electrons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Water is described as a polar molecule because: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660" y="268004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Water</a:t>
            </a:r>
            <a:endParaRPr lang="en-GB" sz="4800" b="1" dirty="0">
              <a:solidFill>
                <a:prstClr val="black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Low surface tension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High latent heat of evaporation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Low specific heat capacity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High freezing point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property of water helps organisms maintain a stable internal temperature?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539963" y="176817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Water</a:t>
            </a:r>
            <a:endParaRPr lang="en-GB" sz="4800" b="1" dirty="0">
              <a:solidFill>
                <a:prstClr val="black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is non-polar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evaporates quickly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forms hydrogen bonds with solutes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has a low boiling point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Why is water an excellent solvent for biological reactions?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443806" y="279139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Water</a:t>
            </a:r>
            <a:endParaRPr lang="en-GB" sz="4800" b="1" dirty="0">
              <a:solidFill>
                <a:prstClr val="black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By carrying oxygen through xylem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Through its adhesive and cohesive properties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By diffusing through stomata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By breaking down solutes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How does water help in the transport of substances in plants?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29494" y="214073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Water</a:t>
            </a:r>
            <a:endParaRPr lang="en-GB" sz="4800" b="1" dirty="0">
              <a:solidFill>
                <a:prstClr val="black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Water molecules lose all movement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604591" y="2025473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Hydrogen bonds break completely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Water molecules spread out in a lattice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There are no hydrogen bonds in ice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Ice is less dense than liquid water because: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600640" y="262591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Water</a:t>
            </a:r>
            <a:endParaRPr lang="en-GB" sz="4800" b="1" dirty="0">
              <a:solidFill>
                <a:prstClr val="black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8573</TotalTime>
  <Words>257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87</cp:revision>
  <dcterms:created xsi:type="dcterms:W3CDTF">2024-11-06T06:26:10Z</dcterms:created>
  <dcterms:modified xsi:type="dcterms:W3CDTF">2025-08-07T20:44:28Z</dcterms:modified>
</cp:coreProperties>
</file>