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WQxyv1_Vv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Beta Radiation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Describe the properties of beta radiation and explain one way it can be harmful to living organisms. (4 marks)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7" name="Picture 4" descr="Radioactivity">
            <a:extLst>
              <a:ext uri="{FF2B5EF4-FFF2-40B4-BE49-F238E27FC236}">
                <a16:creationId xmlns:a16="http://schemas.microsoft.com/office/drawing/2014/main" id="{00E93A0F-CD3A-5A45-ACDD-3CF912787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341" y="1523257"/>
            <a:ext cx="2749407" cy="178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D05A10-19CE-2205-AE1B-F0F24BF478CD}"/>
              </a:ext>
            </a:extLst>
          </p:cNvPr>
          <p:cNvSpPr txBox="1"/>
          <p:nvPr/>
        </p:nvSpPr>
        <p:spPr>
          <a:xfrm rot="16200000">
            <a:off x="-1785038" y="5473537"/>
            <a:ext cx="4817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E4EA50-0431-8CCC-4DD1-C6108F05CFB6}"/>
              </a:ext>
            </a:extLst>
          </p:cNvPr>
          <p:cNvSpPr txBox="1"/>
          <p:nvPr/>
        </p:nvSpPr>
        <p:spPr>
          <a:xfrm>
            <a:off x="1054388" y="3368483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makes up Beta radiation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it’s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will it have on cells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8F08E-EBB8-EEAC-F644-01DDD96DA71F}"/>
              </a:ext>
            </a:extLst>
          </p:cNvPr>
          <p:cNvSpPr txBox="1"/>
          <p:nvPr/>
        </p:nvSpPr>
        <p:spPr>
          <a:xfrm>
            <a:off x="1017930" y="4626923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2FFD0A10-A81A-1501-0817-55CC522A401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533541-411A-0C5E-CBEA-958413B0B4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2" y="7619982"/>
            <a:ext cx="1209746" cy="11751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1671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43</cp:revision>
  <dcterms:created xsi:type="dcterms:W3CDTF">2024-01-19T05:37:07Z</dcterms:created>
  <dcterms:modified xsi:type="dcterms:W3CDTF">2024-11-05T19:53:58Z</dcterms:modified>
</cp:coreProperties>
</file>