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56406" y="37164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Atmospheric Pollutants Question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7" y="838330"/>
            <a:ext cx="279902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shows some atmospheric pollutants. Describe the main atmospheric pollutants and explain their effects on the environment.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4C149B-7315-EA01-3E6C-0EDB5E6E2EC8}"/>
              </a:ext>
            </a:extLst>
          </p:cNvPr>
          <p:cNvSpPr txBox="1"/>
          <p:nvPr/>
        </p:nvSpPr>
        <p:spPr>
          <a:xfrm rot="16200000">
            <a:off x="-1344005" y="5914566"/>
            <a:ext cx="39350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C46611-31E9-04AA-D64E-E3C444A85976}"/>
              </a:ext>
            </a:extLst>
          </p:cNvPr>
          <p:cNvSpPr txBox="1"/>
          <p:nvPr/>
        </p:nvSpPr>
        <p:spPr>
          <a:xfrm>
            <a:off x="1042595" y="4273967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are the effects of particular matter, sulfur dioxide, carbon dioxide and </a:t>
            </a:r>
            <a:r>
              <a:rPr lang="en-GB" b="1"/>
              <a:t>carbon monoxide</a:t>
            </a:r>
            <a:endParaRPr lang="en-GB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2771A2-26FE-CE22-AEAC-02A43530FEB7}"/>
              </a:ext>
            </a:extLst>
          </p:cNvPr>
          <p:cNvSpPr txBox="1"/>
          <p:nvPr/>
        </p:nvSpPr>
        <p:spPr>
          <a:xfrm>
            <a:off x="979264" y="5589697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9F9E04-8E54-0391-6F1C-1DAC345E5775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A29967E-AB32-79B3-64B4-C42EBCCA8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850615"/>
            <a:ext cx="3135931" cy="346033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50645AF-5739-7BDD-C3F1-C4FB01A927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7721" y="7495082"/>
            <a:ext cx="1273041" cy="127727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416"/>
    </mc:Choice>
    <mc:Fallback xmlns="">
      <p:transition spd="slow" advTm="394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|4.4|8|5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7201</TotalTime>
  <Words>50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84</cp:revision>
  <dcterms:created xsi:type="dcterms:W3CDTF">2024-01-19T05:37:07Z</dcterms:created>
  <dcterms:modified xsi:type="dcterms:W3CDTF">2025-02-18T17:29:58Z</dcterms:modified>
</cp:coreProperties>
</file>