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1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9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25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6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7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5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98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4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ehZ86LqHP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store/mr-chalks-science-resources?search=immunity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immunity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immnity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T Cells Interact With B Cells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31156" y="789836"/>
            <a:ext cx="6209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 diagram shows how T cells interact with B cells.  Explain the effect Helper T cells have on B cells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BD571-226C-EB38-FE23-F9F0DE9E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4" y="1614004"/>
            <a:ext cx="5216230" cy="2775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C5480-41E3-BF62-03FE-401731E14179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D758-71FC-A862-2A04-5518E3D6BAD0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062BFBA4-93E8-B2A1-C63A-6935A9F36AB2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CCABBC-C92B-45DD-1F6C-9C7A4A398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174" y="7637489"/>
            <a:ext cx="1270165" cy="1295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immunity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E421F-BF08-6BFC-D3D3-A260E496D7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421" y="4855828"/>
            <a:ext cx="2570813" cy="14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2116</TotalTime>
  <Words>74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55</cp:revision>
  <dcterms:created xsi:type="dcterms:W3CDTF">2024-01-19T05:37:07Z</dcterms:created>
  <dcterms:modified xsi:type="dcterms:W3CDTF">2025-01-19T19:37:19Z</dcterms:modified>
</cp:coreProperties>
</file>