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3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6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4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8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3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95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3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3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73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btoebRt_t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btoebRt_tpg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Disease-Pathogen-Transmission-Lesson-Activities-5435195?st=0b247abb7334dca3213059aed82c10f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pathogens-and-immunity-questions-ks4-aqa-biology-science-128851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ZZRu-T551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Vaccination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5" y="838330"/>
            <a:ext cx="405182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Scientists have been working to produce a vaccine for HIV for many years.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2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 a vaccine for HIV could work to prevent a person developing HIV infection.</a:t>
            </a:r>
            <a:endParaRPr lang="en-GB" sz="2200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03489-2388-DC84-02DD-F46452552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7" t="25778" r="2296"/>
          <a:stretch/>
        </p:blipFill>
        <p:spPr>
          <a:xfrm>
            <a:off x="4408227" y="904668"/>
            <a:ext cx="2206388" cy="2767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B5E4F-96FC-9FA1-FC5C-CE91B8884CB0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E7B74-2864-4EA7-F6D4-787976C474F8}"/>
              </a:ext>
            </a:extLst>
          </p:cNvPr>
          <p:cNvSpPr txBox="1"/>
          <p:nvPr/>
        </p:nvSpPr>
        <p:spPr>
          <a:xfrm>
            <a:off x="1064624" y="36848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do white blood cells recognise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do white blood cells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are pathogens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does this help with long term immunity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8C5BC-EFE8-F023-5E93-CB2352DA3025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2" name="TextBox 11">
            <a:hlinkClick r:id="rId4"/>
            <a:extLst>
              <a:ext uri="{FF2B5EF4-FFF2-40B4-BE49-F238E27FC236}">
                <a16:creationId xmlns:a16="http://schemas.microsoft.com/office/drawing/2014/main" id="{ED23FD43-47DF-4190-7335-847B328B2BDA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BC425B1-D3A2-FF46-5A50-7FD3D295C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37" y="7303703"/>
            <a:ext cx="1215273" cy="1575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Vaccination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4 Mark Vaccination GCSE Biology Revision Question">
            <a:hlinkClick r:id="" action="ppaction://media"/>
            <a:extLst>
              <a:ext uri="{FF2B5EF4-FFF2-40B4-BE49-F238E27FC236}">
                <a16:creationId xmlns:a16="http://schemas.microsoft.com/office/drawing/2014/main" id="{00EB8983-A9D5-D14E-73E0-314980698ED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683" r="22391"/>
          <a:stretch/>
        </p:blipFill>
        <p:spPr>
          <a:xfrm>
            <a:off x="610737" y="1101068"/>
            <a:ext cx="5636526" cy="7696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4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Pathogens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6BE63-FCD3-9E64-9DA2-72F4F4436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8" y="4899166"/>
            <a:ext cx="2372684" cy="13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109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37</cp:revision>
  <dcterms:created xsi:type="dcterms:W3CDTF">2024-01-19T05:37:07Z</dcterms:created>
  <dcterms:modified xsi:type="dcterms:W3CDTF">2024-11-04T20:57:20Z</dcterms:modified>
</cp:coreProperties>
</file>