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Glycogen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2" descr="Glycogen - Physiopedia">
            <a:extLst>
              <a:ext uri="{FF2B5EF4-FFF2-40B4-BE49-F238E27FC236}">
                <a16:creationId xmlns:a16="http://schemas.microsoft.com/office/drawing/2014/main" id="{28A3362A-9EB8-1EBC-8D60-B1C896FF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5" y="2302698"/>
            <a:ext cx="4437135" cy="42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Structural support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Energy storage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Hormone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glycogen in animals?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008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Kidney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Heart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Pancreas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organ is glycogen mainly stored?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60972" y="272232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Fructose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Galactose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Sucrose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Glycogen is made up of which type of monomer?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6327" y="285207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Peptide and ester bonds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Glycosidic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Phosphodiester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bonds link the glucose units in glycogen?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660" y="179880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is very soluble in 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is a simple molecule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830997"/>
            <a:chOff x="1217189" y="4091497"/>
            <a:chExt cx="4414928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is compact and can be rapidly hydrolysed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is made of fats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glycogen a suitable energy storage molecule in animals?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17519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Glycogen is less branched than starch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Glycogen is not made from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Glycogen is more branched than amylopectin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Glycogen contains amino acids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the structure of glycogen differ from starch?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81929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Glycogen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Glycogen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9411</TotalTime>
  <Words>230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91</cp:revision>
  <dcterms:created xsi:type="dcterms:W3CDTF">2024-11-06T06:26:10Z</dcterms:created>
  <dcterms:modified xsi:type="dcterms:W3CDTF">2025-08-07T20:42:10Z</dcterms:modified>
</cp:coreProperties>
</file>