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9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3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0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3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0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7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0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4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91DB1-9952-4F72-86C1-105E8986341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04BA0-C1DC-45A3-898A-B6ADC82B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5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D762-69F4-9746-7BA7-105CD443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BB38F8-9C03-6EBF-6D8A-82F6C309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609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3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0CC9D-8229-77B4-4E7A-A9877879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81"/>
          <a:stretch>
            <a:fillRect/>
          </a:stretch>
        </p:blipFill>
        <p:spPr>
          <a:xfrm>
            <a:off x="0" y="0"/>
            <a:ext cx="6858000" cy="9076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12FE4-BFA6-8EA7-056A-EA94C4F5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27" y="1877729"/>
            <a:ext cx="2215219" cy="499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A2464-A2FF-0B20-08B6-28229D565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1" b="88608" l="9483" r="97414">
                        <a14:foregroundMark x1="10345" y1="50633" x2="10345" y2="50633"/>
                        <a14:foregroundMark x1="93103" y1="40506" x2="93103" y2="40506"/>
                        <a14:foregroundMark x1="97414" y1="40506" x2="97414" y2="40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877" y="2735322"/>
            <a:ext cx="872248" cy="5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</cp:revision>
  <cp:lastPrinted>2026-02-27T14:14:08Z</cp:lastPrinted>
  <dcterms:created xsi:type="dcterms:W3CDTF">2026-02-27T10:32:16Z</dcterms:created>
  <dcterms:modified xsi:type="dcterms:W3CDTF">2026-03-03T18:53:55Z</dcterms:modified>
</cp:coreProperties>
</file>