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1503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367216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Glucose Concentration Investigation Errors </a:t>
            </a:r>
            <a:r>
              <a:rPr kumimoji="0" lang="en-GB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30272" y="749526"/>
            <a:ext cx="6137701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dirty="0"/>
              <a:t>A student was asked to determine the glucose concentration of an unknown solution using a colourimeter and Benedict’s reagent. The student tested several known glucose concentrations, heated all solutions in a water bath, and measured colour changes using a colourimeter. However, they </a:t>
            </a:r>
            <a:r>
              <a:rPr lang="en-GB" b="1" dirty="0"/>
              <a:t>did not use a calibration curve</a:t>
            </a:r>
            <a:r>
              <a:rPr lang="en-GB" dirty="0"/>
              <a:t>, </a:t>
            </a:r>
            <a:r>
              <a:rPr lang="en-GB" b="1" dirty="0"/>
              <a:t>used different volumes of Benedict’s reagent</a:t>
            </a:r>
            <a:r>
              <a:rPr lang="en-GB" dirty="0"/>
              <a:t>, and </a:t>
            </a:r>
            <a:r>
              <a:rPr lang="en-GB" b="1" dirty="0"/>
              <a:t>allowed samples to cool for different times</a:t>
            </a:r>
            <a:r>
              <a:rPr lang="en-GB" dirty="0"/>
              <a:t> before using the colourimeter.</a:t>
            </a:r>
          </a:p>
          <a:p>
            <a:endParaRPr lang="en-GB" b="1" dirty="0"/>
          </a:p>
          <a:p>
            <a:r>
              <a:rPr lang="en-GB" b="1" dirty="0"/>
              <a:t>Identify two significant errors in the student's method. For each, explain why it is incorrect and suggest a correction</a:t>
            </a:r>
            <a:endParaRPr lang="en-GB" dirty="0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442A68D-99B3-47E8-09A0-C56DC8C85EC0}"/>
              </a:ext>
            </a:extLst>
          </p:cNvPr>
          <p:cNvSpPr txBox="1"/>
          <p:nvPr/>
        </p:nvSpPr>
        <p:spPr>
          <a:xfrm rot="16200000">
            <a:off x="-1824519" y="6213831"/>
            <a:ext cx="4827807" cy="584775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Answer</a:t>
            </a:r>
            <a:endParaRPr kumimoji="0" lang="en-GB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2757046-2FD5-A7B1-6D69-607D22956D29}"/>
              </a:ext>
            </a:extLst>
          </p:cNvPr>
          <p:cNvSpPr txBox="1"/>
          <p:nvPr/>
        </p:nvSpPr>
        <p:spPr>
          <a:xfrm>
            <a:off x="831899" y="3919625"/>
            <a:ext cx="5923576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0"/>
              </a:spcAft>
            </a:pPr>
            <a:r>
              <a:rPr lang="en-GB" sz="20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 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526487AE-C839-DFD6-FADF-F07C077A7AC8}"/>
              </a:ext>
            </a:extLst>
          </p:cNvPr>
          <p:cNvSpPr/>
          <p:nvPr/>
        </p:nvSpPr>
        <p:spPr>
          <a:xfrm>
            <a:off x="4914898" y="8366609"/>
            <a:ext cx="428625" cy="5715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AD9FE08-130F-0DF8-24B6-0C2F97B7E0D7}"/>
              </a:ext>
            </a:extLst>
          </p:cNvPr>
          <p:cNvSpPr txBox="1"/>
          <p:nvPr/>
        </p:nvSpPr>
        <p:spPr>
          <a:xfrm>
            <a:off x="948659" y="8424533"/>
            <a:ext cx="4084043" cy="45878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Video link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4A358843-27AF-7B35-FE0E-329589E37E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3934" y="7680083"/>
            <a:ext cx="1219577" cy="124004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665"/>
    </mc:Choice>
    <mc:Fallback xmlns="">
      <p:transition spd="slow" advTm="44665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4.4|8.2|7.4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14990</TotalTime>
  <Words>105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153</cp:revision>
  <dcterms:created xsi:type="dcterms:W3CDTF">2024-01-19T05:37:07Z</dcterms:created>
  <dcterms:modified xsi:type="dcterms:W3CDTF">2025-07-09T18:04:06Z</dcterms:modified>
</cp:coreProperties>
</file>