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Blood Vessels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the circulatory system: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2833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three main types of blood vessels?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0667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6750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type of blood vessel has the thinnest walls?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698502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44585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blood vessels have valves to prevent backflow?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2419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type of blood vessel has the highest blood pressure?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6326CE-5DB6-3D69-783B-F2BA8F2110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60"/>
          <a:stretch/>
        </p:blipFill>
        <p:spPr>
          <a:xfrm>
            <a:off x="436613" y="1281001"/>
            <a:ext cx="3934918" cy="31157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59DC14-5B52-E146-BC11-54BDE79731B3}"/>
              </a:ext>
            </a:extLst>
          </p:cNvPr>
          <p:cNvSpPr txBox="1"/>
          <p:nvPr/>
        </p:nvSpPr>
        <p:spPr>
          <a:xfrm rot="16200000">
            <a:off x="3902850" y="2549418"/>
            <a:ext cx="1439002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3981C8-7859-E129-F1D8-F10B14CDB6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214" y="1972259"/>
            <a:ext cx="1460173" cy="14649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2596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62</cp:revision>
  <dcterms:created xsi:type="dcterms:W3CDTF">2024-01-19T05:37:07Z</dcterms:created>
  <dcterms:modified xsi:type="dcterms:W3CDTF">2025-02-02T17:59:34Z</dcterms:modified>
</cp:coreProperties>
</file>