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21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16/07/2025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5878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Energy Transfer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2000" dirty="0"/>
              <a:t>The diagram below show energy transfers in a bulb</a:t>
            </a:r>
            <a:endParaRPr lang="en-GB" sz="2000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18D78A9-7E94-BFC7-3058-807DA40283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900" y="1470642"/>
            <a:ext cx="4013200" cy="249278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ADE1F-32C4-13E1-D538-03ADD2DDAFD8}"/>
              </a:ext>
            </a:extLst>
          </p:cNvPr>
          <p:cNvSpPr txBox="1"/>
          <p:nvPr/>
        </p:nvSpPr>
        <p:spPr>
          <a:xfrm>
            <a:off x="400437" y="490559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B0EC9AE-74B8-1757-133F-E2F9F09B4511}"/>
              </a:ext>
            </a:extLst>
          </p:cNvPr>
          <p:cNvSpPr txBox="1"/>
          <p:nvPr/>
        </p:nvSpPr>
        <p:spPr>
          <a:xfrm>
            <a:off x="400437" y="4420675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type of energy is supplied to a filament bulb?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376D25F-AA64-BB8A-FE9A-6A8A62A8B7F4}"/>
              </a:ext>
            </a:extLst>
          </p:cNvPr>
          <p:cNvSpPr txBox="1"/>
          <p:nvPr/>
        </p:nvSpPr>
        <p:spPr>
          <a:xfrm>
            <a:off x="400437" y="5875423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0DAD67-1C20-7193-1141-F5264DC01339}"/>
              </a:ext>
            </a:extLst>
          </p:cNvPr>
          <p:cNvSpPr txBox="1"/>
          <p:nvPr/>
        </p:nvSpPr>
        <p:spPr>
          <a:xfrm>
            <a:off x="400437" y="539050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useful energy transfer occurs in a filament bulb?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3BAA49E-E09B-A019-3484-5390B9C33888}"/>
              </a:ext>
            </a:extLst>
          </p:cNvPr>
          <p:cNvSpPr txBox="1"/>
          <p:nvPr/>
        </p:nvSpPr>
        <p:spPr>
          <a:xfrm>
            <a:off x="400437" y="7153031"/>
            <a:ext cx="6005244" cy="400110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019A440-32F2-14B8-EB7B-1C1C3EBBD849}"/>
              </a:ext>
            </a:extLst>
          </p:cNvPr>
          <p:cNvSpPr txBox="1"/>
          <p:nvPr/>
        </p:nvSpPr>
        <p:spPr>
          <a:xfrm>
            <a:off x="400437" y="6360339"/>
            <a:ext cx="610921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What is the main wasted energy transfer in a filament bulb?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87D900C-8E06-CD67-731E-5BE259613B2D}"/>
              </a:ext>
            </a:extLst>
          </p:cNvPr>
          <p:cNvSpPr txBox="1"/>
          <p:nvPr/>
        </p:nvSpPr>
        <p:spPr>
          <a:xfrm>
            <a:off x="400437" y="8122863"/>
            <a:ext cx="6005244" cy="707886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582652-8DC1-ACCD-899F-811A7FAEE956}"/>
              </a:ext>
            </a:extLst>
          </p:cNvPr>
          <p:cNvSpPr txBox="1"/>
          <p:nvPr/>
        </p:nvSpPr>
        <p:spPr>
          <a:xfrm>
            <a:off x="400437" y="7637947"/>
            <a:ext cx="610921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sz="2000" dirty="0"/>
              <a:t>Why is a filament bulb not energy efficient?</a:t>
            </a:r>
          </a:p>
        </p:txBody>
      </p:sp>
      <p:sp>
        <p:nvSpPr>
          <p:cNvPr id="2" name="TextBox 7">
            <a:extLst>
              <a:ext uri="{FF2B5EF4-FFF2-40B4-BE49-F238E27FC236}">
                <a16:creationId xmlns:a16="http://schemas.microsoft.com/office/drawing/2014/main" id="{A902C42C-4417-FC7E-DEBC-69D073EF1277}"/>
              </a:ext>
            </a:extLst>
          </p:cNvPr>
          <p:cNvSpPr txBox="1"/>
          <p:nvPr/>
        </p:nvSpPr>
        <p:spPr>
          <a:xfrm rot="16200000">
            <a:off x="3887249" y="2596917"/>
            <a:ext cx="1369513" cy="30334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Mark Scheme</a:t>
            </a:r>
            <a:endParaRPr kumimoji="0" lang="en-GB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42AA9A2-1661-1B2E-7218-3E9E118FAA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7604" y="2075775"/>
            <a:ext cx="1377493" cy="13957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3" grpId="0" animBg="1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1866</TotalTime>
  <Words>56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48</cp:revision>
  <dcterms:created xsi:type="dcterms:W3CDTF">2024-01-19T05:37:07Z</dcterms:created>
  <dcterms:modified xsi:type="dcterms:W3CDTF">2025-07-16T18:39:44Z</dcterms:modified>
</cp:coreProperties>
</file>