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Phagocytosis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56688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process of phagocytosis and explain its importance in the immune response.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Phagocytosis - Phagocytic Cells - TeachMePhysiology">
            <a:extLst>
              <a:ext uri="{FF2B5EF4-FFF2-40B4-BE49-F238E27FC236}">
                <a16:creationId xmlns:a16="http://schemas.microsoft.com/office/drawing/2014/main" id="{D43C3979-1F16-8B6B-C22B-1A6200031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607" y="1564574"/>
            <a:ext cx="4329099" cy="304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3A8BCA-5713-0E7C-00BD-9F7415C85F47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32D552-2A3B-3F68-E313-B5103667CD91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8BADD160-E39C-0D32-307B-471DD0BB34C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24F20CD-31F9-788F-7530-7CCA342890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91" y="7627716"/>
            <a:ext cx="1247206" cy="12679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13185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115</cp:revision>
  <dcterms:created xsi:type="dcterms:W3CDTF">2024-01-19T05:37:07Z</dcterms:created>
  <dcterms:modified xsi:type="dcterms:W3CDTF">2025-05-03T14:13:21Z</dcterms:modified>
</cp:coreProperties>
</file>