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Translation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0E1310-0758-F960-256A-F8B5A6C5DC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321" y="2163170"/>
            <a:ext cx="3875542" cy="45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Translation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carry amino acids to the ribosome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transcribe DNA into RNA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</a:t>
              </a:r>
              <a:r>
                <a:rPr lang="en-GB" sz="2400" dirty="0" err="1"/>
                <a:t>catalyze</a:t>
              </a:r>
              <a:r>
                <a:rPr lang="en-GB" sz="2400" dirty="0"/>
                <a:t> peptide bond formation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signal the end of translation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primary role of tRNA in translation?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3885" y="93283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Golgi apparatus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Ribosome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Endoplasmic reticulum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Nucleus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structure is the site of translation?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25645" y="273210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Translation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produce ribosomal subunits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carry specific amino acids to the ribosome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transcribe DNA into RNA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signal the termination of translation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function of tRNA in translation?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289168" y="185818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Translation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hydrogen bonds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covalent bonds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peptide bonds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ionic bonds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are amino acids joined together during translation?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28793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Translation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Large subunit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Small subunit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Anticodon loop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tRNA-binding site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the ribosome binds to the mRNA?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71903" y="168644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Translation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bind to tRNA and continue elongation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initiate translation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attract ribosomal subunits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release the polypeptide chain from the ribosome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function of the stop codon in translation?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61517" y="387297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Translation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Translation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250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24</cp:revision>
  <dcterms:created xsi:type="dcterms:W3CDTF">2024-11-06T06:26:10Z</dcterms:created>
  <dcterms:modified xsi:type="dcterms:W3CDTF">2025-01-11T08:02:12Z</dcterms:modified>
</cp:coreProperties>
</file>