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Endocrine System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672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below shows the endocrine system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00437" y="4861307"/>
            <a:ext cx="6005244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00437" y="442067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the main function of the endocrine system?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00437" y="6050347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60971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Which gland produces insulin?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00437" y="7239387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00437" y="6490979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hormone is released by the adrenal glands in response to stress?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00437" y="8428425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00437" y="7680019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Which gland controls other glands in the endocrine system?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D943AAE-B313-3D7C-38B0-33D8FCD949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120" y="1262042"/>
            <a:ext cx="3813747" cy="306887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3B30150-7C7B-7B00-6CA9-DAE2F9E48A0D}"/>
              </a:ext>
            </a:extLst>
          </p:cNvPr>
          <p:cNvSpPr txBox="1"/>
          <p:nvPr/>
        </p:nvSpPr>
        <p:spPr>
          <a:xfrm rot="16200000">
            <a:off x="3859967" y="2661242"/>
            <a:ext cx="1496929" cy="336631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7CAEC52-D4C3-BC50-A5C6-3B191F3C93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5996" y="1913489"/>
            <a:ext cx="1735439" cy="171825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539"/>
    </mc:Choice>
    <mc:Fallback xmlns="">
      <p:transition spd="slow" advTm="2653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|6.8|6.4|4.6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3932</TotalTime>
  <Words>50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81</cp:revision>
  <dcterms:created xsi:type="dcterms:W3CDTF">2024-01-19T05:37:07Z</dcterms:created>
  <dcterms:modified xsi:type="dcterms:W3CDTF">2025-02-13T20:46:53Z</dcterms:modified>
</cp:coreProperties>
</file>