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Metabolism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what metabolism is and why it is important.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Picture 7" descr="GCSE Biology Metabolism Flashcards | Quizlet">
            <a:extLst>
              <a:ext uri="{FF2B5EF4-FFF2-40B4-BE49-F238E27FC236}">
                <a16:creationId xmlns:a16="http://schemas.microsoft.com/office/drawing/2014/main" id="{0B150E2F-4A8A-F9C2-1003-C82ADFFD9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09" y="1296221"/>
            <a:ext cx="5627982" cy="282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074BAC-6444-4CCE-043F-18149C565DCD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74567-ABB1-2FCF-2B40-FB3406995478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is metabolism important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is anabolism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catabolism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14F56A-57F9-D760-95C1-314FCDF84265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F62509D5-E35B-A85A-F22D-A6A84B7E1D0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F60B41C-85A3-F594-8DD3-68827D836E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6" y="7561024"/>
            <a:ext cx="1377085" cy="13770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8189</TotalTime>
  <Words>33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107</cp:revision>
  <dcterms:created xsi:type="dcterms:W3CDTF">2024-01-19T05:37:07Z</dcterms:created>
  <dcterms:modified xsi:type="dcterms:W3CDTF">2025-03-30T15:26:04Z</dcterms:modified>
</cp:coreProperties>
</file>