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Cloning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process of cloning in animals.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06E6B2-FAC2-4581-9B84-5EB46C92D8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5781" b="12781"/>
          <a:stretch/>
        </p:blipFill>
        <p:spPr>
          <a:xfrm>
            <a:off x="2080696" y="1238440"/>
            <a:ext cx="2748697" cy="30496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AC8B15A-D2D2-5601-0BBE-4664AF60ED74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996012-3356-0817-5DB1-0B8948C60C7F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removed from the animal to be cloned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How is the egg cell modified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the cells fused together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57A734-4CC0-8317-8CCB-698C5897773D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3128D750-010B-1D01-125E-7BC1B46E8B3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3E652F5-2717-CBAB-8333-7D08480396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004" y="7601381"/>
            <a:ext cx="1324508" cy="13555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8008</TotalTime>
  <Words>42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100</cp:revision>
  <dcterms:created xsi:type="dcterms:W3CDTF">2024-01-19T05:37:07Z</dcterms:created>
  <dcterms:modified xsi:type="dcterms:W3CDTF">2025-03-30T00:12:38Z</dcterms:modified>
</cp:coreProperties>
</file>