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217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15/01/2025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GbCjI20MN7c" TargetMode="Externa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https://www.youtube.com/embed/GbCjI20MN7c?feature=oembed" TargetMode="External"/><Relationship Id="rId1" Type="http://schemas.openxmlformats.org/officeDocument/2006/relationships/tags" Target="../tags/tag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435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300" b="1" kern="0" dirty="0">
                <a:solidFill>
                  <a:prstClr val="black"/>
                </a:solidFill>
                <a:latin typeface="Arial" panose="020B0604020202020204" pitchFamily="34" charset="0"/>
                <a:ea typeface="Times New Roman" panose="02020603050405020304" pitchFamily="18" charset="0"/>
              </a:rPr>
              <a:t>Storing Carbon Dioxide Practice </a:t>
            </a:r>
            <a:r>
              <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281127" y="855153"/>
            <a:ext cx="6285008" cy="2893100"/>
          </a:xfrm>
          <a:prstGeom prst="rect">
            <a:avLst/>
          </a:prstGeom>
          <a:noFill/>
        </p:spPr>
        <p:txBody>
          <a:bodyPr wrap="square">
            <a:spAutoFit/>
          </a:bodyPr>
          <a:lstStyle/>
          <a:p>
            <a:pPr algn="just">
              <a:spcBef>
                <a:spcPts val="1200"/>
              </a:spcBef>
              <a:spcAft>
                <a:spcPts val="0"/>
              </a:spcAft>
            </a:pPr>
            <a:r>
              <a:rPr lang="en-GB" sz="1800" b="0" i="0" dirty="0">
                <a:solidFill>
                  <a:srgbClr val="222222"/>
                </a:solidFill>
                <a:effectLst/>
                <a:highlight>
                  <a:srgbClr val="FFFFFF"/>
                </a:highlight>
                <a:latin typeface="Arial" panose="020B0604020202020204" pitchFamily="34" charset="0"/>
              </a:rPr>
              <a:t>Fuel oil is one of the fractions from crude oil.  Power stations burn fuel oil to generate electricity. The waste gases from the combustion of fuel oil contain carbon dioxide, water vapour, sulfur dioxide and oxides of nitrogen.</a:t>
            </a:r>
          </a:p>
          <a:p>
            <a:pPr algn="just">
              <a:spcBef>
                <a:spcPts val="1200"/>
              </a:spcBef>
              <a:spcAft>
                <a:spcPts val="0"/>
              </a:spcAft>
            </a:pPr>
            <a:r>
              <a:rPr lang="en-GB" sz="1800" b="0" i="0" dirty="0">
                <a:solidFill>
                  <a:srgbClr val="222222"/>
                </a:solidFill>
                <a:effectLst/>
                <a:highlight>
                  <a:srgbClr val="FFFFFF"/>
                </a:highlight>
                <a:latin typeface="Arial" panose="020B0604020202020204" pitchFamily="34" charset="0"/>
              </a:rPr>
              <a:t>The waste gases are passed through a suspension of limestone in water. Limestone is mainly calcium carbonate.</a:t>
            </a:r>
          </a:p>
          <a:p>
            <a:pPr algn="just">
              <a:spcBef>
                <a:spcPts val="1200"/>
              </a:spcBef>
              <a:spcAft>
                <a:spcPts val="0"/>
              </a:spcAft>
            </a:pPr>
            <a:r>
              <a:rPr lang="en-GB" sz="1800" b="0" i="0" dirty="0">
                <a:solidFill>
                  <a:srgbClr val="222222"/>
                </a:solidFill>
                <a:effectLst/>
                <a:highlight>
                  <a:srgbClr val="FFFFFF"/>
                </a:highlight>
                <a:latin typeface="Arial" panose="020B0604020202020204" pitchFamily="34" charset="0"/>
              </a:rPr>
              <a:t>Suggest how the use of a suspension of limestone decreases one of the environmental impacts that the waste gases would cause.</a:t>
            </a:r>
          </a:p>
        </p:txBody>
      </p:sp>
      <p:sp>
        <p:nvSpPr>
          <p:cNvPr id="4" name="TextBox 3">
            <a:extLst>
              <a:ext uri="{FF2B5EF4-FFF2-40B4-BE49-F238E27FC236}">
                <a16:creationId xmlns:a16="http://schemas.microsoft.com/office/drawing/2014/main" id="{DA2551E8-70D3-4366-3763-5CD384400086}"/>
              </a:ext>
            </a:extLst>
          </p:cNvPr>
          <p:cNvSpPr txBox="1"/>
          <p:nvPr/>
        </p:nvSpPr>
        <p:spPr>
          <a:xfrm rot="16200000">
            <a:off x="-1589586" y="5668989"/>
            <a:ext cx="4426249"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7CEAD01D-A0AC-BB2C-9C16-E6A7DB1716EA}"/>
              </a:ext>
            </a:extLst>
          </p:cNvPr>
          <p:cNvSpPr txBox="1"/>
          <p:nvPr/>
        </p:nvSpPr>
        <p:spPr>
          <a:xfrm>
            <a:off x="1064624" y="3773046"/>
            <a:ext cx="5459007" cy="1200329"/>
          </a:xfrm>
          <a:prstGeom prst="rect">
            <a:avLst/>
          </a:prstGeom>
          <a:solidFill>
            <a:schemeClr val="bg1"/>
          </a:solidFill>
          <a:ln w="38100">
            <a:solidFill>
              <a:srgbClr val="FFFF00"/>
            </a:solidFill>
          </a:ln>
        </p:spPr>
        <p:txBody>
          <a:bodyPr wrap="square" rtlCol="0">
            <a:spAutoFit/>
          </a:bodyPr>
          <a:lstStyle/>
          <a:p>
            <a:r>
              <a:rPr lang="en-GB" dirty="0"/>
              <a:t> </a:t>
            </a:r>
            <a:r>
              <a:rPr lang="en-GB" b="1" dirty="0"/>
              <a:t>Key things to include:</a:t>
            </a:r>
          </a:p>
          <a:p>
            <a:pPr marL="285750" indent="-285750">
              <a:buFont typeface="Arial" panose="020B0604020202020204" pitchFamily="34" charset="0"/>
              <a:buChar char="•"/>
            </a:pPr>
            <a:r>
              <a:rPr lang="en-GB" b="1" dirty="0"/>
              <a:t>What sort of rain do we get</a:t>
            </a:r>
          </a:p>
          <a:p>
            <a:pPr marL="285750" indent="-285750">
              <a:buFont typeface="Arial" panose="020B0604020202020204" pitchFamily="34" charset="0"/>
              <a:buChar char="•"/>
            </a:pPr>
            <a:r>
              <a:rPr lang="en-GB" b="1" dirty="0"/>
              <a:t>What gasses cause it</a:t>
            </a:r>
          </a:p>
          <a:p>
            <a:pPr marL="285750" indent="-285750">
              <a:buFont typeface="Arial" panose="020B0604020202020204" pitchFamily="34" charset="0"/>
              <a:buChar char="•"/>
            </a:pPr>
            <a:r>
              <a:rPr lang="en-GB" b="1" dirty="0"/>
              <a:t>What happens when acid reacts with limestone</a:t>
            </a:r>
          </a:p>
        </p:txBody>
      </p:sp>
      <p:sp>
        <p:nvSpPr>
          <p:cNvPr id="11" name="TextBox 10">
            <a:extLst>
              <a:ext uri="{FF2B5EF4-FFF2-40B4-BE49-F238E27FC236}">
                <a16:creationId xmlns:a16="http://schemas.microsoft.com/office/drawing/2014/main" id="{C437302D-A4EB-68AD-56C2-D53D8F7C79D6}"/>
              </a:ext>
            </a:extLst>
          </p:cNvPr>
          <p:cNvSpPr txBox="1"/>
          <p:nvPr/>
        </p:nvSpPr>
        <p:spPr>
          <a:xfrm>
            <a:off x="915926" y="5127514"/>
            <a:ext cx="5585667" cy="3139321"/>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 name="TextBox 11">
            <a:hlinkClick r:id="rId3"/>
            <a:extLst>
              <a:ext uri="{FF2B5EF4-FFF2-40B4-BE49-F238E27FC236}">
                <a16:creationId xmlns:a16="http://schemas.microsoft.com/office/drawing/2014/main" id="{6C525C75-A053-C7D0-1C73-AA7AF9AF0984}"/>
              </a:ext>
            </a:extLst>
          </p:cNvPr>
          <p:cNvSpPr txBox="1"/>
          <p:nvPr/>
        </p:nvSpPr>
        <p:spPr>
          <a:xfrm>
            <a:off x="356406" y="8324463"/>
            <a:ext cx="4897982" cy="4671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Link to video</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96A202A9-D3D2-172D-E32C-53813C064F55}"/>
              </a:ext>
            </a:extLst>
          </p:cNvPr>
          <p:cNvPicPr>
            <a:picLocks noChangeAspect="1"/>
          </p:cNvPicPr>
          <p:nvPr/>
        </p:nvPicPr>
        <p:blipFill rotWithShape="1">
          <a:blip r:embed="rId4"/>
          <a:srcRect l="72319" t="36228" r="15446" b="40919"/>
          <a:stretch/>
        </p:blipFill>
        <p:spPr>
          <a:xfrm>
            <a:off x="5340665" y="7627764"/>
            <a:ext cx="1247206" cy="1310345"/>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435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Storing Carbon Dioxide Practice Question</a:t>
            </a:r>
            <a:endPar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2" name="Online Media 1" title="Storing Carbon Dioxide Practice GCSE Chemistry Question">
            <a:hlinkClick r:id="" action="ppaction://media"/>
            <a:extLst>
              <a:ext uri="{FF2B5EF4-FFF2-40B4-BE49-F238E27FC236}">
                <a16:creationId xmlns:a16="http://schemas.microsoft.com/office/drawing/2014/main" id="{A3F733A4-BA97-69F0-939D-18360E80CA61}"/>
              </a:ext>
            </a:extLst>
          </p:cNvPr>
          <p:cNvPicPr>
            <a:picLocks noRot="1" noChangeAspect="1"/>
          </p:cNvPicPr>
          <p:nvPr>
            <a:videoFile r:link="rId2"/>
          </p:nvPr>
        </p:nvPicPr>
        <p:blipFill rotWithShape="1">
          <a:blip r:embed="rId4"/>
          <a:srcRect l="22687" r="21791"/>
          <a:stretch/>
        </p:blipFill>
        <p:spPr>
          <a:xfrm>
            <a:off x="709684" y="1099498"/>
            <a:ext cx="5622877" cy="7595419"/>
          </a:xfrm>
          <a:prstGeom prst="rect">
            <a:avLst/>
          </a:prstGeom>
        </p:spPr>
      </p:pic>
    </p:spTree>
    <p:custDataLst>
      <p:tags r:id="rId1"/>
    </p:custDataLst>
    <p:extLst>
      <p:ext uri="{BB962C8B-B14F-4D97-AF65-F5344CB8AC3E}">
        <p14:creationId xmlns:p14="http://schemas.microsoft.com/office/powerpoint/2010/main" val="897608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ags/tag2.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2031</TotalTime>
  <Words>123</Words>
  <Application>Microsoft Office PowerPoint</Application>
  <PresentationFormat>On-screen Show (4:3)</PresentationFormat>
  <Paragraphs>12</Paragraphs>
  <Slides>2</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81</cp:revision>
  <dcterms:created xsi:type="dcterms:W3CDTF">2024-01-19T05:37:07Z</dcterms:created>
  <dcterms:modified xsi:type="dcterms:W3CDTF">2025-01-15T10:55:01Z</dcterms:modified>
</cp:coreProperties>
</file>