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Titration Calculations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419814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A titration used 20.0 cm³ of 0.300 mol/dm³ ethanoic acid to neutralise 25.0 cm³ of sodium hydroxide.</a:t>
            </a:r>
            <a:br>
              <a:rPr lang="en-GB" dirty="0"/>
            </a:br>
            <a:r>
              <a:rPr lang="en-GB" b="1" dirty="0"/>
              <a:t>Calculate the concentration of the sodium hydroxide.</a:t>
            </a:r>
            <a:br>
              <a:rPr lang="en-GB" dirty="0"/>
            </a:br>
            <a:r>
              <a:rPr lang="en-GB" dirty="0"/>
              <a:t>(CH₃COOH + NaOH → </a:t>
            </a:r>
            <a:r>
              <a:rPr lang="en-GB" dirty="0" err="1"/>
              <a:t>CH₃COONa</a:t>
            </a:r>
            <a:r>
              <a:rPr lang="en-GB" dirty="0"/>
              <a:t> + H₂O)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2220031" y="5698617"/>
            <a:ext cx="568713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1088283" y="3147436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Convert volume of ethanoic acid into dm³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1096173" y="4308652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Calculate moles of CH₃COOH 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1096173" y="5469868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Calculate moles of NaOH: Ratio is 1:1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4EAF3A-FBC1-925B-ECEF-A0E4286AA999}"/>
              </a:ext>
            </a:extLst>
          </p:cNvPr>
          <p:cNvSpPr txBox="1"/>
          <p:nvPr/>
        </p:nvSpPr>
        <p:spPr>
          <a:xfrm>
            <a:off x="337317" y="2532903"/>
            <a:ext cx="6186314" cy="46166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85800" algn="l"/>
                <a:tab pos="914400" algn="l"/>
                <a:tab pos="6446838" algn="r"/>
              </a:tabLst>
            </a:pPr>
            <a:r>
              <a:rPr lang="fr-FR" sz="2400" b="1" dirty="0"/>
              <a:t>moles = concentration × volume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1073369" y="6631084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Calculate volume of NaOH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CC43EE-9B2B-A7E7-803D-C122E47048A9}"/>
              </a:ext>
            </a:extLst>
          </p:cNvPr>
          <p:cNvSpPr txBox="1"/>
          <p:nvPr/>
        </p:nvSpPr>
        <p:spPr>
          <a:xfrm>
            <a:off x="1096173" y="3728044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26A0B7-D903-126F-83D4-23499A7E974E}"/>
              </a:ext>
            </a:extLst>
          </p:cNvPr>
          <p:cNvSpPr txBox="1"/>
          <p:nvPr/>
        </p:nvSpPr>
        <p:spPr>
          <a:xfrm>
            <a:off x="1039092" y="7792300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Calculate concentration of NaOH: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E4B49-E01B-FC73-6031-222FD99B17E4}"/>
              </a:ext>
            </a:extLst>
          </p:cNvPr>
          <p:cNvSpPr txBox="1"/>
          <p:nvPr/>
        </p:nvSpPr>
        <p:spPr>
          <a:xfrm>
            <a:off x="1058454" y="4889260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1042576" y="6050476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1A3410-3B1B-40B3-7BB3-F0AF1FACC5DA}"/>
              </a:ext>
            </a:extLst>
          </p:cNvPr>
          <p:cNvSpPr txBox="1"/>
          <p:nvPr/>
        </p:nvSpPr>
        <p:spPr>
          <a:xfrm>
            <a:off x="1042576" y="7211692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D2DD41-D5E1-3C15-C10F-6C6BCDE4516C}"/>
              </a:ext>
            </a:extLst>
          </p:cNvPr>
          <p:cNvSpPr txBox="1"/>
          <p:nvPr/>
        </p:nvSpPr>
        <p:spPr>
          <a:xfrm>
            <a:off x="1039091" y="8372906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3969D-732D-2A98-B7A0-66ADBAB748D2}"/>
              </a:ext>
            </a:extLst>
          </p:cNvPr>
          <p:cNvSpPr txBox="1"/>
          <p:nvPr/>
        </p:nvSpPr>
        <p:spPr>
          <a:xfrm rot="16200000">
            <a:off x="3999669" y="1483607"/>
            <a:ext cx="1519415" cy="306109"/>
          </a:xfrm>
          <a:prstGeom prst="rect">
            <a:avLst/>
          </a:prstGeom>
          <a:solidFill>
            <a:srgbClr val="FCD5B5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F0400BD-0573-02A3-EA2C-CD26EDADCD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6714" y="876954"/>
            <a:ext cx="1570062" cy="15194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  <p:bldP spid="2" grpId="0" animBg="1"/>
      <p:bldP spid="3" grpId="0" animBg="1"/>
      <p:bldP spid="9" grpId="0" animBg="1"/>
      <p:bldP spid="10" grpId="0" animBg="1"/>
      <p:bldP spid="12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5.2|11|4.2|14.1|11.4|5|4.3|12|3.5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1660</TotalTime>
  <Words>85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29</cp:revision>
  <dcterms:created xsi:type="dcterms:W3CDTF">2024-01-19T05:37:07Z</dcterms:created>
  <dcterms:modified xsi:type="dcterms:W3CDTF">2025-04-09T13:43:52Z</dcterms:modified>
</cp:coreProperties>
</file>