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217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647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125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608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060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533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98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720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542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531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06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515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0491A-1CF6-4122-8D67-1D497AA1A31E}" type="datetimeFigureOut">
              <a:rPr lang="en-GB" smtClean="0"/>
              <a:t>17/07/2025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290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B7F95F6-096D-48EC-13EC-04C57A5BA9A1}"/>
              </a:ext>
            </a:extLst>
          </p:cNvPr>
          <p:cNvSpPr/>
          <p:nvPr/>
        </p:nvSpPr>
        <p:spPr>
          <a:xfrm>
            <a:off x="204489" y="205891"/>
            <a:ext cx="6501112" cy="8774336"/>
          </a:xfrm>
          <a:prstGeom prst="rect">
            <a:avLst/>
          </a:prstGeom>
          <a:noFill/>
          <a:ln w="5715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F04D79-8F02-5CCD-1AD1-56B03B98564B}"/>
              </a:ext>
            </a:extLst>
          </p:cNvPr>
          <p:cNvSpPr txBox="1"/>
          <p:nvPr/>
        </p:nvSpPr>
        <p:spPr>
          <a:xfrm>
            <a:off x="313899" y="346317"/>
            <a:ext cx="6209732" cy="45878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24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Hydroelectricity </a:t>
            </a: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</a:rPr>
              <a:t>Question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084D59-1CC2-47B3-040A-D3EA5A4DB419}"/>
              </a:ext>
            </a:extLst>
          </p:cNvPr>
          <p:cNvSpPr txBox="1"/>
          <p:nvPr/>
        </p:nvSpPr>
        <p:spPr>
          <a:xfrm>
            <a:off x="356406" y="838330"/>
            <a:ext cx="6209732" cy="32316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1200"/>
              </a:spcBef>
              <a:spcAft>
                <a:spcPts val="0"/>
              </a:spcAft>
            </a:pPr>
            <a:r>
              <a:rPr lang="en-GB" dirty="0"/>
              <a:t>The diagram below shows how electricity is generated using hydroelectricity</a:t>
            </a:r>
          </a:p>
          <a:p>
            <a:pPr algn="l">
              <a:spcBef>
                <a:spcPts val="1200"/>
              </a:spcBef>
              <a:spcAft>
                <a:spcPts val="0"/>
              </a:spcAft>
            </a:pPr>
            <a:endParaRPr lang="en-GB" b="1" i="0" dirty="0">
              <a:solidFill>
                <a:srgbClr val="222222"/>
              </a:solidFill>
              <a:effectLst/>
              <a:highlight>
                <a:srgbClr val="FFFFFF"/>
              </a:highlight>
            </a:endParaRPr>
          </a:p>
          <a:p>
            <a:pPr algn="l">
              <a:spcBef>
                <a:spcPts val="1200"/>
              </a:spcBef>
              <a:spcAft>
                <a:spcPts val="0"/>
              </a:spcAft>
            </a:pPr>
            <a:endParaRPr lang="en-GB" b="1" dirty="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algn="l">
              <a:spcBef>
                <a:spcPts val="1200"/>
              </a:spcBef>
              <a:spcAft>
                <a:spcPts val="0"/>
              </a:spcAft>
            </a:pPr>
            <a:endParaRPr lang="en-GB" b="1" i="0" dirty="0">
              <a:solidFill>
                <a:srgbClr val="222222"/>
              </a:solidFill>
              <a:effectLst/>
              <a:highlight>
                <a:srgbClr val="FFFFFF"/>
              </a:highlight>
            </a:endParaRPr>
          </a:p>
          <a:p>
            <a:pPr algn="l">
              <a:spcBef>
                <a:spcPts val="1200"/>
              </a:spcBef>
              <a:spcAft>
                <a:spcPts val="0"/>
              </a:spcAft>
            </a:pPr>
            <a:endParaRPr lang="en-GB" b="1" dirty="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algn="l">
              <a:spcBef>
                <a:spcPts val="1200"/>
              </a:spcBef>
              <a:spcAft>
                <a:spcPts val="0"/>
              </a:spcAft>
            </a:pPr>
            <a:endParaRPr lang="en-GB" b="1" i="0" dirty="0">
              <a:solidFill>
                <a:srgbClr val="222222"/>
              </a:solidFill>
              <a:effectLst/>
              <a:highlight>
                <a:srgbClr val="FFFFFF"/>
              </a:highlight>
            </a:endParaRPr>
          </a:p>
          <a:p>
            <a:pPr algn="l">
              <a:spcBef>
                <a:spcPts val="1200"/>
              </a:spcBef>
              <a:spcAft>
                <a:spcPts val="0"/>
              </a:spcAft>
            </a:pPr>
            <a:endParaRPr lang="en-GB" b="1" i="0" dirty="0">
              <a:solidFill>
                <a:srgbClr val="222222"/>
              </a:solidFill>
              <a:effectLst/>
              <a:highlight>
                <a:srgbClr val="FFFFFF"/>
              </a:highlight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D8BB5EA-2DCF-7A45-2548-CAD1114EFC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3899" y="1664677"/>
            <a:ext cx="4240094" cy="240362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0C8580B-06F0-D036-54DA-A9098633430A}"/>
              </a:ext>
            </a:extLst>
          </p:cNvPr>
          <p:cNvSpPr txBox="1"/>
          <p:nvPr/>
        </p:nvSpPr>
        <p:spPr>
          <a:xfrm>
            <a:off x="400437" y="5125431"/>
            <a:ext cx="6005244" cy="400110"/>
          </a:xfrm>
          <a:prstGeom prst="rect">
            <a:avLst/>
          </a:prstGeom>
          <a:solidFill>
            <a:schemeClr val="bg1"/>
          </a:solidFill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endParaRPr lang="en-GB" sz="20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56AE774-37D6-F0FB-39B1-D95DF28AB0D8}"/>
              </a:ext>
            </a:extLst>
          </p:cNvPr>
          <p:cNvSpPr txBox="1"/>
          <p:nvPr/>
        </p:nvSpPr>
        <p:spPr>
          <a:xfrm>
            <a:off x="400437" y="4420675"/>
            <a:ext cx="610921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What force turns the turbines in a hydroelectric power station?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8A858D1-09F4-EDA3-1571-257E2F49B6F1}"/>
              </a:ext>
            </a:extLst>
          </p:cNvPr>
          <p:cNvSpPr txBox="1"/>
          <p:nvPr/>
        </p:nvSpPr>
        <p:spPr>
          <a:xfrm>
            <a:off x="400437" y="6227167"/>
            <a:ext cx="6005244" cy="400110"/>
          </a:xfrm>
          <a:prstGeom prst="rect">
            <a:avLst/>
          </a:prstGeom>
          <a:solidFill>
            <a:schemeClr val="bg1"/>
          </a:solidFill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endParaRPr lang="en-GB" sz="2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F4D2A9D-EF7B-FC4B-C868-13093BAE60A0}"/>
              </a:ext>
            </a:extLst>
          </p:cNvPr>
          <p:cNvSpPr txBox="1"/>
          <p:nvPr/>
        </p:nvSpPr>
        <p:spPr>
          <a:xfrm>
            <a:off x="400437" y="5522411"/>
            <a:ext cx="610921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Is hydroelectricity a renewable or non-renewable energy source?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A6BEDD2-EA47-3B6E-E580-879B43C318F6}"/>
              </a:ext>
            </a:extLst>
          </p:cNvPr>
          <p:cNvSpPr txBox="1"/>
          <p:nvPr/>
        </p:nvSpPr>
        <p:spPr>
          <a:xfrm>
            <a:off x="400437" y="7328903"/>
            <a:ext cx="6005244" cy="400110"/>
          </a:xfrm>
          <a:prstGeom prst="rect">
            <a:avLst/>
          </a:prstGeom>
          <a:solidFill>
            <a:schemeClr val="bg1"/>
          </a:solidFill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endParaRPr lang="en-GB" sz="20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E2AB055-9406-EF02-195D-B48F51ABAAB6}"/>
              </a:ext>
            </a:extLst>
          </p:cNvPr>
          <p:cNvSpPr txBox="1"/>
          <p:nvPr/>
        </p:nvSpPr>
        <p:spPr>
          <a:xfrm>
            <a:off x="400437" y="6624147"/>
            <a:ext cx="610921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What is usually built to store water for hydroelectric power?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A0C8B19-01C7-96EC-31FB-31688A364EF7}"/>
              </a:ext>
            </a:extLst>
          </p:cNvPr>
          <p:cNvSpPr txBox="1"/>
          <p:nvPr/>
        </p:nvSpPr>
        <p:spPr>
          <a:xfrm>
            <a:off x="400437" y="8430637"/>
            <a:ext cx="6005244" cy="400110"/>
          </a:xfrm>
          <a:prstGeom prst="rect">
            <a:avLst/>
          </a:prstGeom>
          <a:solidFill>
            <a:schemeClr val="bg1"/>
          </a:solidFill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endParaRPr lang="en-GB" sz="20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44591F6-A5F1-E501-F445-CB79E758AD77}"/>
              </a:ext>
            </a:extLst>
          </p:cNvPr>
          <p:cNvSpPr txBox="1"/>
          <p:nvPr/>
        </p:nvSpPr>
        <p:spPr>
          <a:xfrm>
            <a:off x="400437" y="7725883"/>
            <a:ext cx="610921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Name one environmental disadvantage of hydroelectric power.</a:t>
            </a:r>
          </a:p>
        </p:txBody>
      </p:sp>
      <p:sp>
        <p:nvSpPr>
          <p:cNvPr id="2" name="TextBox 7">
            <a:extLst>
              <a:ext uri="{FF2B5EF4-FFF2-40B4-BE49-F238E27FC236}">
                <a16:creationId xmlns:a16="http://schemas.microsoft.com/office/drawing/2014/main" id="{95819D03-2EAA-C5B7-A0C6-82E3F0263F45}"/>
              </a:ext>
            </a:extLst>
          </p:cNvPr>
          <p:cNvSpPr txBox="1"/>
          <p:nvPr/>
        </p:nvSpPr>
        <p:spPr>
          <a:xfrm rot="16200000">
            <a:off x="3887249" y="2596917"/>
            <a:ext cx="1369513" cy="303348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14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Mark Scheme</a:t>
            </a:r>
            <a:endParaRPr kumimoji="0" lang="en-GB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03642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  <p:bldP spid="13" grpId="0" animBg="1"/>
      <p:bldP spid="1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4.2|4.3|16.8|2.2|17.3|1.6|37.5|1"/>
</p:tagLst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1768</TotalTime>
  <Words>53</Words>
  <Application>Microsoft Office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D Chalk</dc:creator>
  <cp:lastModifiedBy>Chalky Chalk</cp:lastModifiedBy>
  <cp:revision>44</cp:revision>
  <dcterms:created xsi:type="dcterms:W3CDTF">2024-01-19T05:37:07Z</dcterms:created>
  <dcterms:modified xsi:type="dcterms:W3CDTF">2025-07-17T17:52:18Z</dcterms:modified>
</cp:coreProperties>
</file>