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822213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Effect of Light Intensity on Photosynthesis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1168530"/>
            <a:ext cx="6137701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rate of photosynthesis measured as oxygen production (mm³/min) at different light intensities.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32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what it suggests about the effect of light intensity on the rate of photosynthesis.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629F916-F52C-1371-D232-54B753A38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09451"/>
              </p:ext>
            </p:extLst>
          </p:nvPr>
        </p:nvGraphicFramePr>
        <p:xfrm>
          <a:off x="425237" y="1841287"/>
          <a:ext cx="5915024" cy="2255520"/>
        </p:xfrm>
        <a:graphic>
          <a:graphicData uri="http://schemas.openxmlformats.org/drawingml/2006/table">
            <a:tbl>
              <a:tblPr/>
              <a:tblGrid>
                <a:gridCol w="2684032">
                  <a:extLst>
                    <a:ext uri="{9D8B030D-6E8A-4147-A177-3AD203B41FA5}">
                      <a16:colId xmlns:a16="http://schemas.microsoft.com/office/drawing/2014/main" val="2726666504"/>
                    </a:ext>
                  </a:extLst>
                </a:gridCol>
                <a:gridCol w="3230992">
                  <a:extLst>
                    <a:ext uri="{9D8B030D-6E8A-4147-A177-3AD203B41FA5}">
                      <a16:colId xmlns:a16="http://schemas.microsoft.com/office/drawing/2014/main" val="3755376628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Light Intensity (arbitrary units)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Rate of Photosynthesis (mm³ O₂/min)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11543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39199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4.8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4657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150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6.9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66626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7.8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28490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250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7.9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81394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9CFABF4-8505-B075-286E-CEC459563323}"/>
              </a:ext>
            </a:extLst>
          </p:cNvPr>
          <p:cNvSpPr txBox="1"/>
          <p:nvPr/>
        </p:nvSpPr>
        <p:spPr>
          <a:xfrm rot="16200000">
            <a:off x="-1017396" y="6241173"/>
            <a:ext cx="3281872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BCDE0C-894A-5E2F-B3AC-91EAA2DC5923}"/>
              </a:ext>
            </a:extLst>
          </p:cNvPr>
          <p:cNvSpPr txBox="1"/>
          <p:nvPr/>
        </p:nvSpPr>
        <p:spPr>
          <a:xfrm>
            <a:off x="937964" y="5081184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435B53B1-E3E1-92B8-49BF-5A7EF7142B54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E6CD5A-EDAA-1F37-698F-1EF81E307D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7757" y="7636454"/>
            <a:ext cx="1224475" cy="12409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14908</TotalTime>
  <Words>82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138</cp:revision>
  <dcterms:created xsi:type="dcterms:W3CDTF">2024-01-19T05:37:07Z</dcterms:created>
  <dcterms:modified xsi:type="dcterms:W3CDTF">2025-07-03T19:59:12Z</dcterms:modified>
</cp:coreProperties>
</file>