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219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Yn69oucgTO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2825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2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Separating Sand &amp; Water Practice </a:t>
            </a:r>
            <a:r>
              <a:rPr kumimoji="0" lang="en-GB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6" y="899144"/>
            <a:ext cx="3224074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Sand and water is an example of a mixture as the sand and the water are not chemically bonded together. Describe how you could separate a mixture of sand and water. Explain each step in the process.</a:t>
            </a:r>
          </a:p>
          <a:p>
            <a:pPr algn="just">
              <a:spcBef>
                <a:spcPts val="1200"/>
              </a:spcBef>
            </a:pPr>
            <a:endParaRPr lang="en-GB" sz="2000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C79FDB-1EAE-7518-FCAD-5EB01DF6DC9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8871"/>
          <a:stretch/>
        </p:blipFill>
        <p:spPr>
          <a:xfrm>
            <a:off x="3650343" y="1060933"/>
            <a:ext cx="2886068" cy="22823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669E637-A1F0-8099-F914-9809C638CE91}"/>
              </a:ext>
            </a:extLst>
          </p:cNvPr>
          <p:cNvSpPr txBox="1"/>
          <p:nvPr/>
        </p:nvSpPr>
        <p:spPr>
          <a:xfrm rot="16200000">
            <a:off x="-1613621" y="5644951"/>
            <a:ext cx="447432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CF023D-879E-B089-C8F4-695055E738E9}"/>
              </a:ext>
            </a:extLst>
          </p:cNvPr>
          <p:cNvSpPr txBox="1"/>
          <p:nvPr/>
        </p:nvSpPr>
        <p:spPr>
          <a:xfrm>
            <a:off x="1064623" y="3700178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equipment you are going to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the solid &amp; the liquid are being separated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the water will be collected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E36FA3-A015-2817-1803-7CCD17317F43}"/>
              </a:ext>
            </a:extLst>
          </p:cNvPr>
          <p:cNvSpPr txBox="1"/>
          <p:nvPr/>
        </p:nvSpPr>
        <p:spPr>
          <a:xfrm>
            <a:off x="915928" y="5173201"/>
            <a:ext cx="55856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725427A7-B5DD-C639-5ADD-3EC2EF232142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15E095-1F85-9A5A-0170-9CD94F2D49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9486" y="7586645"/>
            <a:ext cx="1334025" cy="132969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1922</TotalTime>
  <Words>79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86</cp:revision>
  <dcterms:created xsi:type="dcterms:W3CDTF">2024-01-19T05:37:07Z</dcterms:created>
  <dcterms:modified xsi:type="dcterms:W3CDTF">2024-10-29T19:38:05Z</dcterms:modified>
</cp:coreProperties>
</file>