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6" r:id="rId3"/>
    <p:sldId id="257" r:id="rId4"/>
    <p:sldId id="259" r:id="rId5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4" d="100"/>
          <a:sy n="44" d="100"/>
        </p:scale>
        <p:origin x="15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64890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566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8012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5332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2753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6496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31578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05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6754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34759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742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9AA4433-A435-4F16-AD0A-11C026674ABC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398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bQ0cr0C-ss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pbQ0cr0C-ss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acebook.com/teachlikeahero" TargetMode="External"/><Relationship Id="rId13" Type="http://schemas.openxmlformats.org/officeDocument/2006/relationships/hyperlink" Target="https://www.teacherspayteachers.com/Product/Biology-Science-Plant-Organ-Tissues-Lesson-Activities-4836646" TargetMode="External"/><Relationship Id="rId3" Type="http://schemas.openxmlformats.org/officeDocument/2006/relationships/hyperlink" Target="https://www.instagram.com/teachlikeahero/" TargetMode="External"/><Relationship Id="rId7" Type="http://schemas.openxmlformats.org/officeDocument/2006/relationships/hyperlink" Target="https://www.youtube.com/channel/UCusRyTOMev92b-esEk3kVew" TargetMode="External"/><Relationship Id="rId12" Type="http://schemas.openxmlformats.org/officeDocument/2006/relationships/hyperlink" Target="https://www.tes.com/teaching-resource/ks4-aqa-gcse-biology-science-plant-organ-and-tissues-lesson-and-activities-12175775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pinterest.co.uk/isany1coming4an/" TargetMode="External"/><Relationship Id="rId11" Type="http://schemas.openxmlformats.org/officeDocument/2006/relationships/hyperlink" Target="https://www.youtube.com/watch?v=UVNxQTWe_2E" TargetMode="External"/><Relationship Id="rId5" Type="http://schemas.openxmlformats.org/officeDocument/2006/relationships/hyperlink" Target="https://twitter.com/teacherchalky1" TargetMode="External"/><Relationship Id="rId10" Type="http://schemas.openxmlformats.org/officeDocument/2006/relationships/image" Target="../media/image5.png"/><Relationship Id="rId4" Type="http://schemas.openxmlformats.org/officeDocument/2006/relationships/image" Target="../media/image4.jpeg"/><Relationship Id="rId9" Type="http://schemas.openxmlformats.org/officeDocument/2006/relationships/hyperlink" Target="https://mailchi.mp/b9218a58e7d3/subscribe-to-our-newsletter-to-keep-up-to-date-with-all-our-teaching-cpd-updates" TargetMode="External"/><Relationship Id="rId1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Plant Tissues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 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209732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Adult hornet moths lay eggs that hatch into larvae.  </a:t>
            </a:r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dirty="0">
                <a:highlight>
                  <a:srgbClr val="FFFFFF"/>
                </a:highlight>
              </a:rPr>
              <a:t>The larvae of the hornet moth</a:t>
            </a:r>
          </a:p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dirty="0">
                <a:highlight>
                  <a:srgbClr val="FFFFFF"/>
                </a:highlight>
              </a:rPr>
              <a:t>•   live inside the roots of trees</a:t>
            </a:r>
          </a:p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dirty="0">
                <a:highlight>
                  <a:srgbClr val="FFFFFF"/>
                </a:highlight>
              </a:rPr>
              <a:t>•   use the tree roots as a source of food</a:t>
            </a:r>
          </a:p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dirty="0">
                <a:highlight>
                  <a:srgbClr val="FFFFFF"/>
                </a:highlight>
              </a:rPr>
              <a:t>•   cause damage to the tree roots.</a:t>
            </a:r>
          </a:p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dirty="0">
                <a:highlight>
                  <a:srgbClr val="FFFFFF"/>
                </a:highlight>
              </a:rPr>
              <a:t>Explain why a tree might die if the roots of the tree are damaged.</a:t>
            </a:r>
          </a:p>
          <a:p>
            <a:pPr>
              <a:spcBef>
                <a:spcPts val="1200"/>
              </a:spcBef>
            </a:pP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9BA89C8-508F-A916-7542-3D0333A06EBC}"/>
              </a:ext>
            </a:extLst>
          </p:cNvPr>
          <p:cNvSpPr txBox="1"/>
          <p:nvPr/>
        </p:nvSpPr>
        <p:spPr>
          <a:xfrm rot="16200000">
            <a:off x="-1621266" y="5637311"/>
            <a:ext cx="4489609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4475B4-8D2B-8809-DAD3-2E72C19CB179}"/>
              </a:ext>
            </a:extLst>
          </p:cNvPr>
          <p:cNvSpPr txBox="1"/>
          <p:nvPr/>
        </p:nvSpPr>
        <p:spPr>
          <a:xfrm>
            <a:off x="1064624" y="3684894"/>
            <a:ext cx="5459007" cy="1477328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will water absorption be affected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will absorbing less ions affect plants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effect will damage to the phloem have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effect will damage to the xylem have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CF4BA2-D5C1-4B83-9DA6-A8D2324431C3}"/>
              </a:ext>
            </a:extLst>
          </p:cNvPr>
          <p:cNvSpPr txBox="1"/>
          <p:nvPr/>
        </p:nvSpPr>
        <p:spPr>
          <a:xfrm>
            <a:off x="915926" y="5312182"/>
            <a:ext cx="558566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8" name="TextBox 7">
            <a:hlinkClick r:id="rId3"/>
            <a:extLst>
              <a:ext uri="{FF2B5EF4-FFF2-40B4-BE49-F238E27FC236}">
                <a16:creationId xmlns:a16="http://schemas.microsoft.com/office/drawing/2014/main" id="{EC0F04C6-5C6A-DB87-8656-95B8E7E90070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188F0BB0-793A-B10B-09CD-2CFC2A70F0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6304" y="7340002"/>
            <a:ext cx="1159833" cy="150353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Plant Tissues 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nline Media 1" title="6 mark plant tissue GCSE Biology question">
            <a:hlinkClick r:id="" action="ppaction://media"/>
            <a:extLst>
              <a:ext uri="{FF2B5EF4-FFF2-40B4-BE49-F238E27FC236}">
                <a16:creationId xmlns:a16="http://schemas.microsoft.com/office/drawing/2014/main" id="{0B232B63-E190-B165-3BB4-6BF9BEFC2EE2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2886" r="22587"/>
          <a:stretch/>
        </p:blipFill>
        <p:spPr>
          <a:xfrm>
            <a:off x="617561" y="1063659"/>
            <a:ext cx="5622878" cy="773402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06780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61AB1D5-46D3-59D1-2B68-632BE9731D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D88466C-4A7F-6581-C065-0F7F1AEC9599}"/>
              </a:ext>
            </a:extLst>
          </p:cNvPr>
          <p:cNvSpPr txBox="1"/>
          <p:nvPr/>
        </p:nvSpPr>
        <p:spPr>
          <a:xfrm>
            <a:off x="181866" y="6593553"/>
            <a:ext cx="106305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Follow me on social media to stay in touch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1EAFA8-0B77-BD02-E1B8-BE5054BB4AA7}"/>
              </a:ext>
            </a:extLst>
          </p:cNvPr>
          <p:cNvSpPr txBox="1"/>
          <p:nvPr/>
        </p:nvSpPr>
        <p:spPr>
          <a:xfrm>
            <a:off x="181867" y="7888002"/>
            <a:ext cx="655581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Keep up to date with my new content: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2" descr="Creating Social Media Share Buttons | by David Olurebi | Medium">
            <a:hlinkClick r:id="rId3"/>
            <a:extLst>
              <a:ext uri="{FF2B5EF4-FFF2-40B4-BE49-F238E27FC236}">
                <a16:creationId xmlns:a16="http://schemas.microsoft.com/office/drawing/2014/main" id="{8709037B-2D2A-2871-6025-219AB18D8A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745" b="50000"/>
          <a:stretch/>
        </p:blipFill>
        <p:spPr bwMode="auto">
          <a:xfrm>
            <a:off x="1538488" y="7055218"/>
            <a:ext cx="585949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reating Social Media Share Buttons | by David Olurebi | Medium">
            <a:hlinkClick r:id="rId5"/>
            <a:extLst>
              <a:ext uri="{FF2B5EF4-FFF2-40B4-BE49-F238E27FC236}">
                <a16:creationId xmlns:a16="http://schemas.microsoft.com/office/drawing/2014/main" id="{FE4668F3-07B4-061C-992D-2AB8D9BFDF3C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52" r="34165" b="51080"/>
          <a:stretch/>
        </p:blipFill>
        <p:spPr bwMode="auto">
          <a:xfrm>
            <a:off x="2289097" y="7069078"/>
            <a:ext cx="533400" cy="627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reating Social Media Share Buttons | by David Olurebi | Medium">
            <a:hlinkClick r:id="rId6"/>
            <a:extLst>
              <a:ext uri="{FF2B5EF4-FFF2-40B4-BE49-F238E27FC236}">
                <a16:creationId xmlns:a16="http://schemas.microsoft.com/office/drawing/2014/main" id="{9D724994-7DC6-00DB-75CF-70F7C0A36D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745" b="50000"/>
          <a:stretch/>
        </p:blipFill>
        <p:spPr bwMode="auto">
          <a:xfrm>
            <a:off x="3056268" y="7069078"/>
            <a:ext cx="585949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reating Social Media Share Buttons | by David Olurebi | Medium">
            <a:hlinkClick r:id="rId7"/>
            <a:extLst>
              <a:ext uri="{FF2B5EF4-FFF2-40B4-BE49-F238E27FC236}">
                <a16:creationId xmlns:a16="http://schemas.microsoft.com/office/drawing/2014/main" id="{0C10102D-C99F-EFEB-B6C6-D7486B9749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55" t="50000" r="34563"/>
          <a:stretch/>
        </p:blipFill>
        <p:spPr bwMode="auto">
          <a:xfrm>
            <a:off x="3784545" y="7120116"/>
            <a:ext cx="533400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reating Social Media Share Buttons | by David Olurebi | Medium">
            <a:hlinkClick r:id="rId8"/>
            <a:extLst>
              <a:ext uri="{FF2B5EF4-FFF2-40B4-BE49-F238E27FC236}">
                <a16:creationId xmlns:a16="http://schemas.microsoft.com/office/drawing/2014/main" id="{667B59A2-C43B-952A-BD9E-96C4CC0F7F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49" t="50000"/>
          <a:stretch/>
        </p:blipFill>
        <p:spPr bwMode="auto">
          <a:xfrm>
            <a:off x="4640224" y="7120115"/>
            <a:ext cx="568783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hlinkClick r:id="rId9"/>
            <a:extLst>
              <a:ext uri="{FF2B5EF4-FFF2-40B4-BE49-F238E27FC236}">
                <a16:creationId xmlns:a16="http://schemas.microsoft.com/office/drawing/2014/main" id="{F8C9123E-1A57-C29C-3133-2D24E1C8A5F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831462" y="8410202"/>
            <a:ext cx="3517697" cy="493819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40C70AA-9D1A-6EBE-7D76-FC2E8B5245FC}"/>
              </a:ext>
            </a:extLst>
          </p:cNvPr>
          <p:cNvSpPr/>
          <p:nvPr/>
        </p:nvSpPr>
        <p:spPr>
          <a:xfrm>
            <a:off x="402840" y="4032301"/>
            <a:ext cx="2653427" cy="238024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4" name="TextBox 13">
            <a:hlinkClick r:id="rId11"/>
            <a:extLst>
              <a:ext uri="{FF2B5EF4-FFF2-40B4-BE49-F238E27FC236}">
                <a16:creationId xmlns:a16="http://schemas.microsoft.com/office/drawing/2014/main" id="{B44B7E01-518A-5A10-A601-09209E4CEF1A}"/>
              </a:ext>
            </a:extLst>
          </p:cNvPr>
          <p:cNvSpPr txBox="1"/>
          <p:nvPr/>
        </p:nvSpPr>
        <p:spPr>
          <a:xfrm>
            <a:off x="549037" y="4181605"/>
            <a:ext cx="2338542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Click here to access my </a:t>
            </a: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youtube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videos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9F371CF-2DD3-9FE4-95D6-D7F2A1B89C68}"/>
              </a:ext>
            </a:extLst>
          </p:cNvPr>
          <p:cNvSpPr/>
          <p:nvPr/>
        </p:nvSpPr>
        <p:spPr>
          <a:xfrm>
            <a:off x="3313510" y="4032301"/>
            <a:ext cx="3141650" cy="238024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15893D7-5996-C913-F8FC-365A8A445234}"/>
              </a:ext>
            </a:extLst>
          </p:cNvPr>
          <p:cNvSpPr txBox="1"/>
          <p:nvPr/>
        </p:nvSpPr>
        <p:spPr>
          <a:xfrm>
            <a:off x="3202465" y="4086660"/>
            <a:ext cx="325269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Resources that this activity would work well with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17">
            <a:hlinkClick r:id="rId12"/>
            <a:extLst>
              <a:ext uri="{FF2B5EF4-FFF2-40B4-BE49-F238E27FC236}">
                <a16:creationId xmlns:a16="http://schemas.microsoft.com/office/drawing/2014/main" id="{73842A33-4CC3-ED2D-3E8F-77BB3EEB177A}"/>
              </a:ext>
            </a:extLst>
          </p:cNvPr>
          <p:cNvSpPr txBox="1"/>
          <p:nvPr/>
        </p:nvSpPr>
        <p:spPr>
          <a:xfrm>
            <a:off x="3459107" y="4807498"/>
            <a:ext cx="2849856" cy="3693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Lesson on TES</a:t>
            </a:r>
          </a:p>
        </p:txBody>
      </p:sp>
      <p:sp>
        <p:nvSpPr>
          <p:cNvPr id="19" name="TextBox 18">
            <a:hlinkClick r:id="rId13"/>
            <a:extLst>
              <a:ext uri="{FF2B5EF4-FFF2-40B4-BE49-F238E27FC236}">
                <a16:creationId xmlns:a16="http://schemas.microsoft.com/office/drawing/2014/main" id="{A6B715A4-B4C1-D925-DB55-C751830CEEFE}"/>
              </a:ext>
            </a:extLst>
          </p:cNvPr>
          <p:cNvSpPr txBox="1"/>
          <p:nvPr/>
        </p:nvSpPr>
        <p:spPr>
          <a:xfrm>
            <a:off x="3459107" y="5361934"/>
            <a:ext cx="2849856" cy="3693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Lesson on TPT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3" name="Picture 2" descr="A cartoon of a person in a lab&#10;&#10;Description automatically generated">
            <a:extLst>
              <a:ext uri="{FF2B5EF4-FFF2-40B4-BE49-F238E27FC236}">
                <a16:creationId xmlns:a16="http://schemas.microsoft.com/office/drawing/2014/main" id="{0D285587-F03B-F59F-32C2-88CAB4F6D069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128" y="4958567"/>
            <a:ext cx="2338542" cy="1315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5148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2708</TotalTime>
  <Words>141</Words>
  <Application>Microsoft Office PowerPoint</Application>
  <PresentationFormat>On-screen Show (4:3)</PresentationFormat>
  <Paragraphs>22</Paragraphs>
  <Slides>3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Calibri Light</vt:lpstr>
      <vt:lpstr>Comic Sans MS</vt:lpstr>
      <vt:lpstr>1_Office Theme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28</cp:revision>
  <dcterms:created xsi:type="dcterms:W3CDTF">2024-01-19T05:37:07Z</dcterms:created>
  <dcterms:modified xsi:type="dcterms:W3CDTF">2024-05-03T04:31:43Z</dcterms:modified>
</cp:coreProperties>
</file>